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0" autoAdjust="0"/>
    <p:restoredTop sz="97952" autoAdjust="0"/>
  </p:normalViewPr>
  <p:slideViewPr>
    <p:cSldViewPr snapToGrid="0">
      <p:cViewPr>
        <p:scale>
          <a:sx n="96" d="100"/>
          <a:sy n="96" d="100"/>
        </p:scale>
        <p:origin x="-728" y="-360"/>
      </p:cViewPr>
      <p:guideLst>
        <p:guide orient="horz" pos="2160"/>
        <p:guide orient="horz" pos="22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518D-4139-47C6-852A-35719061DCC0}" type="datetimeFigureOut">
              <a:rPr lang="nl-BE" smtClean="0"/>
              <a:t>27/01/15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1ABD-2C30-4F42-AF1F-09A4ACDB81D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22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518D-4139-47C6-852A-35719061DCC0}" type="datetimeFigureOut">
              <a:rPr lang="nl-BE" smtClean="0"/>
              <a:t>27/01/15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1ABD-2C30-4F42-AF1F-09A4ACDB81D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985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518D-4139-47C6-852A-35719061DCC0}" type="datetimeFigureOut">
              <a:rPr lang="nl-BE" smtClean="0"/>
              <a:t>27/01/15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1ABD-2C30-4F42-AF1F-09A4ACDB81D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777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518D-4139-47C6-852A-35719061DCC0}" type="datetimeFigureOut">
              <a:rPr lang="nl-BE" smtClean="0"/>
              <a:t>27/01/15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1ABD-2C30-4F42-AF1F-09A4ACDB81D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161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518D-4139-47C6-852A-35719061DCC0}" type="datetimeFigureOut">
              <a:rPr lang="nl-BE" smtClean="0"/>
              <a:t>27/01/15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1ABD-2C30-4F42-AF1F-09A4ACDB81D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032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518D-4139-47C6-852A-35719061DCC0}" type="datetimeFigureOut">
              <a:rPr lang="nl-BE" smtClean="0"/>
              <a:t>27/01/15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1ABD-2C30-4F42-AF1F-09A4ACDB81D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49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518D-4139-47C6-852A-35719061DCC0}" type="datetimeFigureOut">
              <a:rPr lang="nl-BE" smtClean="0"/>
              <a:t>27/01/15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1ABD-2C30-4F42-AF1F-09A4ACDB81D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5000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518D-4139-47C6-852A-35719061DCC0}" type="datetimeFigureOut">
              <a:rPr lang="nl-BE" smtClean="0"/>
              <a:t>27/01/15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1ABD-2C30-4F42-AF1F-09A4ACDB81D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521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518D-4139-47C6-852A-35719061DCC0}" type="datetimeFigureOut">
              <a:rPr lang="nl-BE" smtClean="0"/>
              <a:t>27/01/15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1ABD-2C30-4F42-AF1F-09A4ACDB81D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913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518D-4139-47C6-852A-35719061DCC0}" type="datetimeFigureOut">
              <a:rPr lang="nl-BE" smtClean="0"/>
              <a:t>27/01/15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1ABD-2C30-4F42-AF1F-09A4ACDB81D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041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518D-4139-47C6-852A-35719061DCC0}" type="datetimeFigureOut">
              <a:rPr lang="nl-BE" smtClean="0"/>
              <a:t>27/01/15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1ABD-2C30-4F42-AF1F-09A4ACDB81D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147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7518D-4139-47C6-852A-35719061DCC0}" type="datetimeFigureOut">
              <a:rPr lang="nl-BE" smtClean="0"/>
              <a:t>27/01/15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31ABD-2C30-4F42-AF1F-09A4ACDB81D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487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0" Type="http://schemas.openxmlformats.org/officeDocument/2006/relationships/slide" Target="slide8.xml"/><Relationship Id="rId21" Type="http://schemas.openxmlformats.org/officeDocument/2006/relationships/image" Target="../media/image3.png"/><Relationship Id="rId22" Type="http://schemas.openxmlformats.org/officeDocument/2006/relationships/slide" Target="slide9.xml"/><Relationship Id="rId23" Type="http://schemas.openxmlformats.org/officeDocument/2006/relationships/image" Target="../media/image4.png"/><Relationship Id="rId24" Type="http://schemas.openxmlformats.org/officeDocument/2006/relationships/hyperlink" Target="http://www.google.be/url?sa=i&amp;rct=j&amp;q=&amp;esrc=s&amp;source=images&amp;cd=&amp;cad=rja&amp;uact=8&amp;ved=0CAcQjRw&amp;url=http://www.clker.com/clipart-1814.html&amp;ei=Rq_DVJOFNszvUMechLgD&amp;bvm=bv.84349003,d.d24&amp;psig=AFQjCNEG3ZWq6czGyb22GJ4nalVSDgMmXA&amp;ust=1422196931434851" TargetMode="External"/><Relationship Id="rId25" Type="http://schemas.openxmlformats.org/officeDocument/2006/relationships/hyperlink" Target="http://www.google.be/url?sa=i&amp;rct=j&amp;q=&amp;esrc=s&amp;source=images&amp;cd=&amp;cad=rja&amp;uact=8&amp;ved=0CAcQjRw&amp;url=http://www.schoolplaten.com/kleurplaat-computer-i23328.html&amp;ei=oa_DVIXiK8PyUqaqgLAE&amp;bvm=bv.84349003,d.d24&amp;psig=AFQjCNFuORPMV_8R6mp9_znO6nwdqI_tTw&amp;ust=1422197021529653" TargetMode="External"/><Relationship Id="rId26" Type="http://schemas.openxmlformats.org/officeDocument/2006/relationships/image" Target="../media/image5.png"/><Relationship Id="rId27" Type="http://schemas.openxmlformats.org/officeDocument/2006/relationships/image" Target="../media/image6.png"/><Relationship Id="rId28" Type="http://schemas.openxmlformats.org/officeDocument/2006/relationships/image" Target="../media/image7.png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slide" Target="slide6.xml"/><Relationship Id="rId4" Type="http://schemas.openxmlformats.org/officeDocument/2006/relationships/slide" Target="slide10.xml"/><Relationship Id="rId5" Type="http://schemas.openxmlformats.org/officeDocument/2006/relationships/slide" Target="slide5.xml"/><Relationship Id="rId30" Type="http://schemas.openxmlformats.org/officeDocument/2006/relationships/image" Target="../media/image9.png"/><Relationship Id="rId31" Type="http://schemas.openxmlformats.org/officeDocument/2006/relationships/image" Target="../media/image10.png"/><Relationship Id="rId32" Type="http://schemas.openxmlformats.org/officeDocument/2006/relationships/image" Target="../media/image11.png"/><Relationship Id="rId9" Type="http://schemas.openxmlformats.org/officeDocument/2006/relationships/slide" Target="slide3.xml"/><Relationship Id="rId6" Type="http://schemas.openxmlformats.org/officeDocument/2006/relationships/image" Target="../media/image2.gif"/><Relationship Id="rId7" Type="http://schemas.openxmlformats.org/officeDocument/2006/relationships/slide" Target="slide19.xml"/><Relationship Id="rId8" Type="http://schemas.openxmlformats.org/officeDocument/2006/relationships/slide" Target="slide12.xml"/><Relationship Id="rId33" Type="http://schemas.openxmlformats.org/officeDocument/2006/relationships/image" Target="../media/image12.png"/><Relationship Id="rId34" Type="http://schemas.openxmlformats.org/officeDocument/2006/relationships/image" Target="../media/image13.png"/><Relationship Id="rId35" Type="http://schemas.openxmlformats.org/officeDocument/2006/relationships/image" Target="../media/image14.png"/><Relationship Id="rId10" Type="http://schemas.openxmlformats.org/officeDocument/2006/relationships/slide" Target="slide11.xml"/><Relationship Id="rId11" Type="http://schemas.openxmlformats.org/officeDocument/2006/relationships/slide" Target="slide14.xml"/><Relationship Id="rId12" Type="http://schemas.openxmlformats.org/officeDocument/2006/relationships/slide" Target="slide2.xml"/><Relationship Id="rId13" Type="http://schemas.openxmlformats.org/officeDocument/2006/relationships/slide" Target="slide15.xml"/><Relationship Id="rId14" Type="http://schemas.openxmlformats.org/officeDocument/2006/relationships/slide" Target="slide7.xml"/><Relationship Id="rId15" Type="http://schemas.openxmlformats.org/officeDocument/2006/relationships/slide" Target="slide17.xml"/><Relationship Id="rId16" Type="http://schemas.openxmlformats.org/officeDocument/2006/relationships/slide" Target="slide4.xml"/><Relationship Id="rId17" Type="http://schemas.openxmlformats.org/officeDocument/2006/relationships/slide" Target="slide18.xml"/><Relationship Id="rId18" Type="http://schemas.openxmlformats.org/officeDocument/2006/relationships/slide" Target="slide13.xml"/><Relationship Id="rId19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2.png"/><Relationship Id="rId3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3.png"/><Relationship Id="rId3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4.png"/><Relationship Id="rId3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5.png"/><Relationship Id="rId3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6.png"/><Relationship Id="rId3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7.png"/><Relationship Id="rId3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8.png"/><Relationship Id="rId3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slide" Target="slide1.xml"/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www.ik-rook-niet.nl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0.png"/><Relationship Id="rId3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4" Type="http://schemas.openxmlformats.org/officeDocument/2006/relationships/hyperlink" Target="http://www.google.be/url?sa=i&amp;rct=j&amp;q=&amp;esrc=s&amp;source=images&amp;cd=&amp;cad=rja&amp;uact=8&amp;ved=0CAcQjRw&amp;url=http://www.clker.com/clipart-1814.html&amp;ei=Rq_DVJOFNszvUMechLgD&amp;bvm=bv.84349003,d.d24&amp;psig=AFQjCNEG3ZWq6czGyb22GJ4nalVSDgMmXA&amp;ust=1422196931434851" TargetMode="External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4" Type="http://schemas.openxmlformats.org/officeDocument/2006/relationships/hyperlink" Target="http://www.google.be/url?sa=i&amp;rct=j&amp;q=&amp;esrc=s&amp;source=images&amp;cd=&amp;cad=rja&amp;uact=8&amp;ved=0CAcQjRw&amp;url=http://www.clker.com/clipart-1814.html&amp;ei=Rq_DVJOFNszvUMechLgD&amp;bvm=bv.84349003,d.d24&amp;psig=AFQjCNEG3ZWq6czGyb22GJ4nalVSDgMmXA&amp;ust=1422196931434851" TargetMode="External"/><Relationship Id="rId5" Type="http://schemas.openxmlformats.org/officeDocument/2006/relationships/hyperlink" Target="http://www.google.be/url?sa=i&amp;rct=j&amp;q=&amp;esrc=s&amp;source=images&amp;cd=&amp;cad=rja&amp;uact=8&amp;ved=0CAcQjRw&amp;url=http://www.wpclipart.com/computer/icons/hardware_icon/desktop_computer_symbol.png.html&amp;ei=26_DVOblLYaBU5SfgPgH&amp;bvm=bv.84349003,d.d24&amp;psig=AFQjCNGXKuBqTjZYhQjj7b1j3_mNerMsjQ&amp;ust=1422197079653504" TargetMode="External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slide" Target="slide1.xml"/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www.acoolworld.be/kid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jpeg"/><Relationship Id="rId3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slide" Target="slide1.xml"/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www.schooltv.nl/video/het-klokhuis-alcohol/%23q=alcoho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slide" Target="slide1.xml"/><Relationship Id="rId3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1.png"/><Relationship Id="rId3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slide" Target="slide1.xml"/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www.schooltv.nl/video/het-klokhuis-tabak/%23q=rok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hthoek 156"/>
          <p:cNvSpPr/>
          <p:nvPr/>
        </p:nvSpPr>
        <p:spPr>
          <a:xfrm>
            <a:off x="5808889" y="1193950"/>
            <a:ext cx="851844" cy="1274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l-NL" sz="1000" b="1" dirty="0" smtClean="0">
                <a:solidFill>
                  <a:prstClr val="black"/>
                </a:solidFill>
              </a:rPr>
              <a:t>P</a:t>
            </a:r>
            <a:r>
              <a:rPr lang="nl-BE" sz="1000" b="1" dirty="0" smtClean="0">
                <a:solidFill>
                  <a:prstClr val="black"/>
                </a:solidFill>
              </a:rPr>
              <a:t>olitie op bezoek </a:t>
            </a:r>
            <a:endParaRPr lang="nl-BE" sz="1000" b="1" dirty="0"/>
          </a:p>
        </p:txBody>
      </p:sp>
      <p:sp>
        <p:nvSpPr>
          <p:cNvPr id="156" name="Rechthoek 155"/>
          <p:cNvSpPr/>
          <p:nvPr/>
        </p:nvSpPr>
        <p:spPr>
          <a:xfrm>
            <a:off x="4594099" y="1193950"/>
            <a:ext cx="853200" cy="1274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l-BE" sz="1000" b="1" dirty="0" smtClean="0">
                <a:solidFill>
                  <a:prstClr val="black"/>
                </a:solidFill>
              </a:rPr>
              <a:t>Neen zeggen</a:t>
            </a:r>
            <a:endParaRPr lang="nl-BE" sz="1000" b="1" dirty="0"/>
          </a:p>
        </p:txBody>
      </p:sp>
      <p:sp>
        <p:nvSpPr>
          <p:cNvPr id="155" name="Rechthoek 154"/>
          <p:cNvSpPr/>
          <p:nvPr/>
        </p:nvSpPr>
        <p:spPr>
          <a:xfrm>
            <a:off x="3375512" y="1193950"/>
            <a:ext cx="851844" cy="1274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l-BE" sz="1000" b="1" dirty="0" smtClean="0">
                <a:solidFill>
                  <a:prstClr val="black"/>
                </a:solidFill>
              </a:rPr>
              <a:t>Alcohol</a:t>
            </a:r>
            <a:endParaRPr lang="nl-BE" sz="1000" b="1" dirty="0"/>
          </a:p>
        </p:txBody>
      </p:sp>
      <p:sp>
        <p:nvSpPr>
          <p:cNvPr id="154" name="Rechthoek 153"/>
          <p:cNvSpPr/>
          <p:nvPr/>
        </p:nvSpPr>
        <p:spPr>
          <a:xfrm>
            <a:off x="2167034" y="1193950"/>
            <a:ext cx="851844" cy="1274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l-BE" sz="1000" b="1" dirty="0" smtClean="0">
                <a:solidFill>
                  <a:prstClr val="black"/>
                </a:solidFill>
              </a:rPr>
              <a:t>Roken</a:t>
            </a:r>
            <a:endParaRPr lang="nl-BE" sz="1000" b="1" dirty="0"/>
          </a:p>
        </p:txBody>
      </p:sp>
      <p:sp>
        <p:nvSpPr>
          <p:cNvPr id="142" name="Rechthoek 141"/>
          <p:cNvSpPr/>
          <p:nvPr/>
        </p:nvSpPr>
        <p:spPr>
          <a:xfrm>
            <a:off x="971435" y="1193950"/>
            <a:ext cx="851844" cy="1274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l-BE" sz="1000" b="1" dirty="0" smtClean="0">
                <a:solidFill>
                  <a:prstClr val="black"/>
                </a:solidFill>
              </a:rPr>
              <a:t>Gewoontes / verslaving</a:t>
            </a:r>
            <a:endParaRPr lang="nl-BE" b="1" dirty="0"/>
          </a:p>
        </p:txBody>
      </p:sp>
      <p:sp>
        <p:nvSpPr>
          <p:cNvPr id="151" name="Rechthoek 150"/>
          <p:cNvSpPr/>
          <p:nvPr/>
        </p:nvSpPr>
        <p:spPr>
          <a:xfrm>
            <a:off x="800236" y="5965182"/>
            <a:ext cx="8036501" cy="5751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2" name="Rechthoek 151"/>
          <p:cNvSpPr/>
          <p:nvPr/>
        </p:nvSpPr>
        <p:spPr>
          <a:xfrm>
            <a:off x="789505" y="5306021"/>
            <a:ext cx="8036501" cy="5751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8" name="Rechthoek 147"/>
          <p:cNvSpPr/>
          <p:nvPr/>
        </p:nvSpPr>
        <p:spPr>
          <a:xfrm>
            <a:off x="802384" y="4652689"/>
            <a:ext cx="8036501" cy="5751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9" name="Rechthoek 148"/>
          <p:cNvSpPr/>
          <p:nvPr/>
        </p:nvSpPr>
        <p:spPr>
          <a:xfrm>
            <a:off x="791653" y="3990890"/>
            <a:ext cx="8036501" cy="5751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7" name="Rechthoek 146"/>
          <p:cNvSpPr/>
          <p:nvPr/>
        </p:nvSpPr>
        <p:spPr>
          <a:xfrm>
            <a:off x="791653" y="3324543"/>
            <a:ext cx="8036501" cy="5751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Rechthoek 21"/>
          <p:cNvSpPr/>
          <p:nvPr/>
        </p:nvSpPr>
        <p:spPr>
          <a:xfrm>
            <a:off x="780922" y="2650580"/>
            <a:ext cx="8036501" cy="5751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499" y="1258345"/>
            <a:ext cx="453390" cy="4572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4222" y="1277217"/>
            <a:ext cx="453390" cy="4572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443" y="1277217"/>
            <a:ext cx="453390" cy="45720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176" y="1269333"/>
            <a:ext cx="453390" cy="4572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2162" y="1269333"/>
            <a:ext cx="453390" cy="457200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6937536" y="2161759"/>
            <a:ext cx="1872102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nl-BE" sz="2000" dirty="0"/>
              <a:t>ICT-ZONES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971435" y="721741"/>
            <a:ext cx="5689298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nl-BE" sz="2000" dirty="0" smtClean="0"/>
              <a:t>ACTIVITEITEN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185447" y="2660752"/>
            <a:ext cx="492443" cy="38699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nl-BE" sz="2000" dirty="0" smtClean="0"/>
              <a:t>MIDDELEN - TOOLS </a:t>
            </a:r>
            <a:r>
              <a:rPr lang="nl-BE" sz="2000" dirty="0"/>
              <a:t>- WERKVORMEN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185447" y="804650"/>
            <a:ext cx="52365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>
            <a:defPPr>
              <a:defRPr lang="nl-BE"/>
            </a:defPPr>
            <a:lvl1pPr algn="r">
              <a:defRPr sz="1600"/>
            </a:lvl1pPr>
          </a:lstStyle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nl-BE" sz="1400" dirty="0" smtClean="0"/>
              <a:t>6</a:t>
            </a:r>
          </a:p>
        </p:txBody>
      </p:sp>
      <p:sp>
        <p:nvSpPr>
          <p:cNvPr id="31" name="Ovaal 30"/>
          <p:cNvSpPr/>
          <p:nvPr/>
        </p:nvSpPr>
        <p:spPr>
          <a:xfrm>
            <a:off x="1265971" y="2802931"/>
            <a:ext cx="276447" cy="276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2" name="Ovaal 31"/>
          <p:cNvSpPr/>
          <p:nvPr/>
        </p:nvSpPr>
        <p:spPr>
          <a:xfrm>
            <a:off x="2442694" y="2802931"/>
            <a:ext cx="276447" cy="276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Ovaal 32"/>
          <p:cNvSpPr/>
          <p:nvPr/>
        </p:nvSpPr>
        <p:spPr>
          <a:xfrm>
            <a:off x="3667915" y="2802930"/>
            <a:ext cx="276447" cy="276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Ovaal 33"/>
          <p:cNvSpPr/>
          <p:nvPr/>
        </p:nvSpPr>
        <p:spPr>
          <a:xfrm>
            <a:off x="4880769" y="2802929"/>
            <a:ext cx="276447" cy="276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Ovaal 34"/>
          <p:cNvSpPr/>
          <p:nvPr/>
        </p:nvSpPr>
        <p:spPr>
          <a:xfrm>
            <a:off x="6080634" y="2802929"/>
            <a:ext cx="276447" cy="276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Ovaal 35"/>
          <p:cNvSpPr/>
          <p:nvPr/>
        </p:nvSpPr>
        <p:spPr>
          <a:xfrm>
            <a:off x="1271717" y="3465694"/>
            <a:ext cx="276447" cy="276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Ovaal 36"/>
          <p:cNvSpPr/>
          <p:nvPr/>
        </p:nvSpPr>
        <p:spPr>
          <a:xfrm>
            <a:off x="2459019" y="3465694"/>
            <a:ext cx="276447" cy="276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Ovaal 37"/>
          <p:cNvSpPr/>
          <p:nvPr/>
        </p:nvSpPr>
        <p:spPr>
          <a:xfrm>
            <a:off x="3679569" y="3465693"/>
            <a:ext cx="276447" cy="276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Ovaal 38"/>
          <p:cNvSpPr/>
          <p:nvPr/>
        </p:nvSpPr>
        <p:spPr>
          <a:xfrm>
            <a:off x="4893032" y="3465692"/>
            <a:ext cx="276447" cy="276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0" name="Ovaal 39"/>
          <p:cNvSpPr/>
          <p:nvPr/>
        </p:nvSpPr>
        <p:spPr>
          <a:xfrm>
            <a:off x="6087421" y="3465692"/>
            <a:ext cx="276447" cy="276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Ovaal 40"/>
          <p:cNvSpPr/>
          <p:nvPr/>
        </p:nvSpPr>
        <p:spPr>
          <a:xfrm>
            <a:off x="1271717" y="4128455"/>
            <a:ext cx="276447" cy="276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Ovaal 41"/>
          <p:cNvSpPr/>
          <p:nvPr/>
        </p:nvSpPr>
        <p:spPr>
          <a:xfrm>
            <a:off x="2459019" y="4128455"/>
            <a:ext cx="276447" cy="276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3" name="Ovaal 42"/>
          <p:cNvSpPr/>
          <p:nvPr/>
        </p:nvSpPr>
        <p:spPr>
          <a:xfrm>
            <a:off x="3679569" y="4128454"/>
            <a:ext cx="276447" cy="276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4" name="Ovaal 43"/>
          <p:cNvSpPr/>
          <p:nvPr/>
        </p:nvSpPr>
        <p:spPr>
          <a:xfrm>
            <a:off x="4893032" y="4128453"/>
            <a:ext cx="276447" cy="276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5" name="Ovaal 44"/>
          <p:cNvSpPr/>
          <p:nvPr/>
        </p:nvSpPr>
        <p:spPr>
          <a:xfrm>
            <a:off x="6087421" y="4128453"/>
            <a:ext cx="276447" cy="276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6" name="Ovaal 45"/>
          <p:cNvSpPr/>
          <p:nvPr/>
        </p:nvSpPr>
        <p:spPr>
          <a:xfrm>
            <a:off x="1271717" y="4798308"/>
            <a:ext cx="276447" cy="276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Ovaal 46"/>
          <p:cNvSpPr/>
          <p:nvPr/>
        </p:nvSpPr>
        <p:spPr>
          <a:xfrm>
            <a:off x="2459019" y="4798308"/>
            <a:ext cx="276447" cy="276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Ovaal 47"/>
          <p:cNvSpPr/>
          <p:nvPr/>
        </p:nvSpPr>
        <p:spPr>
          <a:xfrm>
            <a:off x="3679569" y="4798307"/>
            <a:ext cx="276447" cy="276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Ovaal 48"/>
          <p:cNvSpPr/>
          <p:nvPr/>
        </p:nvSpPr>
        <p:spPr>
          <a:xfrm>
            <a:off x="4893032" y="4798306"/>
            <a:ext cx="276447" cy="276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0" name="Ovaal 49"/>
          <p:cNvSpPr/>
          <p:nvPr/>
        </p:nvSpPr>
        <p:spPr>
          <a:xfrm>
            <a:off x="6087421" y="4798306"/>
            <a:ext cx="276447" cy="276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1" name="Ovaal 50"/>
          <p:cNvSpPr/>
          <p:nvPr/>
        </p:nvSpPr>
        <p:spPr>
          <a:xfrm>
            <a:off x="1271717" y="5461071"/>
            <a:ext cx="276447" cy="276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2" name="Ovaal 51"/>
          <p:cNvSpPr/>
          <p:nvPr/>
        </p:nvSpPr>
        <p:spPr>
          <a:xfrm>
            <a:off x="2459019" y="5461071"/>
            <a:ext cx="276447" cy="276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3" name="Ovaal 52"/>
          <p:cNvSpPr/>
          <p:nvPr/>
        </p:nvSpPr>
        <p:spPr>
          <a:xfrm>
            <a:off x="3679569" y="5461070"/>
            <a:ext cx="276447" cy="276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4" name="Ovaal 53"/>
          <p:cNvSpPr/>
          <p:nvPr/>
        </p:nvSpPr>
        <p:spPr>
          <a:xfrm>
            <a:off x="4893032" y="5461069"/>
            <a:ext cx="276447" cy="276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5" name="Ovaal 54"/>
          <p:cNvSpPr/>
          <p:nvPr/>
        </p:nvSpPr>
        <p:spPr>
          <a:xfrm>
            <a:off x="6087421" y="5461069"/>
            <a:ext cx="276447" cy="276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6" name="Ovaal 55"/>
          <p:cNvSpPr/>
          <p:nvPr/>
        </p:nvSpPr>
        <p:spPr>
          <a:xfrm>
            <a:off x="1271717" y="6123832"/>
            <a:ext cx="276447" cy="276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7" name="Ovaal 56"/>
          <p:cNvSpPr/>
          <p:nvPr/>
        </p:nvSpPr>
        <p:spPr>
          <a:xfrm>
            <a:off x="2459019" y="6123832"/>
            <a:ext cx="276447" cy="276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8" name="Ovaal 57"/>
          <p:cNvSpPr/>
          <p:nvPr/>
        </p:nvSpPr>
        <p:spPr>
          <a:xfrm>
            <a:off x="3679569" y="6123831"/>
            <a:ext cx="276447" cy="276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9" name="Ovaal 58"/>
          <p:cNvSpPr/>
          <p:nvPr/>
        </p:nvSpPr>
        <p:spPr>
          <a:xfrm>
            <a:off x="4893032" y="6123830"/>
            <a:ext cx="276447" cy="276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0" name="Ovaal 59"/>
          <p:cNvSpPr/>
          <p:nvPr/>
        </p:nvSpPr>
        <p:spPr>
          <a:xfrm>
            <a:off x="6087421" y="6123830"/>
            <a:ext cx="276447" cy="276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61" name="Rechte verbindingslijn 60"/>
          <p:cNvCxnSpPr/>
          <p:nvPr/>
        </p:nvCxnSpPr>
        <p:spPr>
          <a:xfrm>
            <a:off x="1548164" y="2944700"/>
            <a:ext cx="910855" cy="0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61"/>
          <p:cNvCxnSpPr/>
          <p:nvPr/>
        </p:nvCxnSpPr>
        <p:spPr>
          <a:xfrm>
            <a:off x="2749320" y="2944700"/>
            <a:ext cx="910855" cy="0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62"/>
          <p:cNvCxnSpPr/>
          <p:nvPr/>
        </p:nvCxnSpPr>
        <p:spPr>
          <a:xfrm>
            <a:off x="3962943" y="2944700"/>
            <a:ext cx="910855" cy="0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63"/>
          <p:cNvCxnSpPr/>
          <p:nvPr/>
        </p:nvCxnSpPr>
        <p:spPr>
          <a:xfrm>
            <a:off x="5169479" y="2944700"/>
            <a:ext cx="910855" cy="0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chte verbindingslijn 64"/>
          <p:cNvCxnSpPr>
            <a:stCxn id="31" idx="4"/>
            <a:endCxn id="36" idx="0"/>
          </p:cNvCxnSpPr>
          <p:nvPr/>
        </p:nvCxnSpPr>
        <p:spPr>
          <a:xfrm>
            <a:off x="1404195" y="3079378"/>
            <a:ext cx="5746" cy="386316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chte verbindingslijn 65"/>
          <p:cNvCxnSpPr/>
          <p:nvPr/>
        </p:nvCxnSpPr>
        <p:spPr>
          <a:xfrm>
            <a:off x="2594505" y="3079376"/>
            <a:ext cx="0" cy="386316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66"/>
          <p:cNvCxnSpPr/>
          <p:nvPr/>
        </p:nvCxnSpPr>
        <p:spPr>
          <a:xfrm>
            <a:off x="3813705" y="3079376"/>
            <a:ext cx="0" cy="386316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67"/>
          <p:cNvCxnSpPr/>
          <p:nvPr/>
        </p:nvCxnSpPr>
        <p:spPr>
          <a:xfrm>
            <a:off x="5025978" y="3079376"/>
            <a:ext cx="0" cy="386316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68"/>
          <p:cNvCxnSpPr/>
          <p:nvPr/>
        </p:nvCxnSpPr>
        <p:spPr>
          <a:xfrm>
            <a:off x="6224396" y="3079376"/>
            <a:ext cx="0" cy="386316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69"/>
          <p:cNvCxnSpPr/>
          <p:nvPr/>
        </p:nvCxnSpPr>
        <p:spPr>
          <a:xfrm>
            <a:off x="1548167" y="3623575"/>
            <a:ext cx="910855" cy="0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70"/>
          <p:cNvCxnSpPr/>
          <p:nvPr/>
        </p:nvCxnSpPr>
        <p:spPr>
          <a:xfrm>
            <a:off x="2749323" y="3623575"/>
            <a:ext cx="910855" cy="0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71"/>
          <p:cNvCxnSpPr/>
          <p:nvPr/>
        </p:nvCxnSpPr>
        <p:spPr>
          <a:xfrm>
            <a:off x="3962946" y="3623575"/>
            <a:ext cx="910855" cy="0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echte verbindingslijn 72"/>
          <p:cNvCxnSpPr/>
          <p:nvPr/>
        </p:nvCxnSpPr>
        <p:spPr>
          <a:xfrm>
            <a:off x="5169482" y="3623575"/>
            <a:ext cx="910855" cy="0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73"/>
          <p:cNvCxnSpPr/>
          <p:nvPr/>
        </p:nvCxnSpPr>
        <p:spPr>
          <a:xfrm>
            <a:off x="1409944" y="3758253"/>
            <a:ext cx="0" cy="386316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74"/>
          <p:cNvCxnSpPr/>
          <p:nvPr/>
        </p:nvCxnSpPr>
        <p:spPr>
          <a:xfrm>
            <a:off x="2594508" y="3758251"/>
            <a:ext cx="0" cy="386316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echte verbindingslijn 75"/>
          <p:cNvCxnSpPr/>
          <p:nvPr/>
        </p:nvCxnSpPr>
        <p:spPr>
          <a:xfrm>
            <a:off x="3813708" y="3758251"/>
            <a:ext cx="0" cy="386316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echte verbindingslijn 76"/>
          <p:cNvCxnSpPr/>
          <p:nvPr/>
        </p:nvCxnSpPr>
        <p:spPr>
          <a:xfrm>
            <a:off x="5025981" y="3758251"/>
            <a:ext cx="0" cy="386316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echte verbindingslijn 77"/>
          <p:cNvCxnSpPr/>
          <p:nvPr/>
        </p:nvCxnSpPr>
        <p:spPr>
          <a:xfrm>
            <a:off x="6224399" y="3758251"/>
            <a:ext cx="0" cy="386316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chte verbindingslijn 78"/>
          <p:cNvCxnSpPr/>
          <p:nvPr/>
        </p:nvCxnSpPr>
        <p:spPr>
          <a:xfrm>
            <a:off x="1541240" y="4274740"/>
            <a:ext cx="910855" cy="0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echte verbindingslijn 79"/>
          <p:cNvCxnSpPr/>
          <p:nvPr/>
        </p:nvCxnSpPr>
        <p:spPr>
          <a:xfrm>
            <a:off x="2742396" y="4274740"/>
            <a:ext cx="910855" cy="0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echte verbindingslijn 80"/>
          <p:cNvCxnSpPr/>
          <p:nvPr/>
        </p:nvCxnSpPr>
        <p:spPr>
          <a:xfrm>
            <a:off x="3956019" y="4274740"/>
            <a:ext cx="910855" cy="0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chte verbindingslijn 81"/>
          <p:cNvCxnSpPr/>
          <p:nvPr/>
        </p:nvCxnSpPr>
        <p:spPr>
          <a:xfrm>
            <a:off x="5162555" y="4274740"/>
            <a:ext cx="910855" cy="0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chte verbindingslijn 82"/>
          <p:cNvCxnSpPr/>
          <p:nvPr/>
        </p:nvCxnSpPr>
        <p:spPr>
          <a:xfrm>
            <a:off x="1401171" y="4385493"/>
            <a:ext cx="0" cy="386316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echte verbindingslijn 83"/>
          <p:cNvCxnSpPr/>
          <p:nvPr/>
        </p:nvCxnSpPr>
        <p:spPr>
          <a:xfrm>
            <a:off x="2587581" y="4409416"/>
            <a:ext cx="0" cy="386316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echte verbindingslijn 84"/>
          <p:cNvCxnSpPr/>
          <p:nvPr/>
        </p:nvCxnSpPr>
        <p:spPr>
          <a:xfrm>
            <a:off x="3806781" y="4409416"/>
            <a:ext cx="0" cy="386316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echte verbindingslijn 85"/>
          <p:cNvCxnSpPr/>
          <p:nvPr/>
        </p:nvCxnSpPr>
        <p:spPr>
          <a:xfrm>
            <a:off x="5019054" y="4409416"/>
            <a:ext cx="0" cy="386316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echte verbindingslijn 86"/>
          <p:cNvCxnSpPr/>
          <p:nvPr/>
        </p:nvCxnSpPr>
        <p:spPr>
          <a:xfrm>
            <a:off x="6217472" y="4409416"/>
            <a:ext cx="0" cy="386316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echte verbindingslijn 87"/>
          <p:cNvCxnSpPr/>
          <p:nvPr/>
        </p:nvCxnSpPr>
        <p:spPr>
          <a:xfrm>
            <a:off x="1548161" y="4946685"/>
            <a:ext cx="910855" cy="0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echte verbindingslijn 88"/>
          <p:cNvCxnSpPr/>
          <p:nvPr/>
        </p:nvCxnSpPr>
        <p:spPr>
          <a:xfrm>
            <a:off x="2749317" y="4946685"/>
            <a:ext cx="910855" cy="0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echte verbindingslijn 89"/>
          <p:cNvCxnSpPr/>
          <p:nvPr/>
        </p:nvCxnSpPr>
        <p:spPr>
          <a:xfrm>
            <a:off x="3962940" y="4946685"/>
            <a:ext cx="910855" cy="0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chte verbindingslijn 90"/>
          <p:cNvCxnSpPr/>
          <p:nvPr/>
        </p:nvCxnSpPr>
        <p:spPr>
          <a:xfrm>
            <a:off x="5169476" y="4946685"/>
            <a:ext cx="910855" cy="0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echte verbindingslijn 91"/>
          <p:cNvCxnSpPr/>
          <p:nvPr/>
        </p:nvCxnSpPr>
        <p:spPr>
          <a:xfrm>
            <a:off x="1409938" y="5081363"/>
            <a:ext cx="0" cy="386316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echte verbindingslijn 92"/>
          <p:cNvCxnSpPr/>
          <p:nvPr/>
        </p:nvCxnSpPr>
        <p:spPr>
          <a:xfrm>
            <a:off x="2594502" y="5081361"/>
            <a:ext cx="0" cy="386316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echte verbindingslijn 93"/>
          <p:cNvCxnSpPr/>
          <p:nvPr/>
        </p:nvCxnSpPr>
        <p:spPr>
          <a:xfrm>
            <a:off x="3813702" y="5081361"/>
            <a:ext cx="0" cy="386316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echte verbindingslijn 94"/>
          <p:cNvCxnSpPr/>
          <p:nvPr/>
        </p:nvCxnSpPr>
        <p:spPr>
          <a:xfrm>
            <a:off x="5025975" y="5081361"/>
            <a:ext cx="0" cy="386316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echte verbindingslijn 95"/>
          <p:cNvCxnSpPr/>
          <p:nvPr/>
        </p:nvCxnSpPr>
        <p:spPr>
          <a:xfrm>
            <a:off x="6224393" y="5081361"/>
            <a:ext cx="0" cy="386316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Rechte verbindingslijn 96"/>
          <p:cNvCxnSpPr/>
          <p:nvPr/>
        </p:nvCxnSpPr>
        <p:spPr>
          <a:xfrm>
            <a:off x="1555088" y="5597855"/>
            <a:ext cx="910855" cy="0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Rechte verbindingslijn 97"/>
          <p:cNvCxnSpPr/>
          <p:nvPr/>
        </p:nvCxnSpPr>
        <p:spPr>
          <a:xfrm>
            <a:off x="2756244" y="5597855"/>
            <a:ext cx="910855" cy="0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Rechte verbindingslijn 98"/>
          <p:cNvCxnSpPr/>
          <p:nvPr/>
        </p:nvCxnSpPr>
        <p:spPr>
          <a:xfrm>
            <a:off x="3969867" y="5597855"/>
            <a:ext cx="910855" cy="0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chte verbindingslijn 99"/>
          <p:cNvCxnSpPr/>
          <p:nvPr/>
        </p:nvCxnSpPr>
        <p:spPr>
          <a:xfrm>
            <a:off x="5176403" y="5597855"/>
            <a:ext cx="910855" cy="0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echte verbindingslijn 100"/>
          <p:cNvCxnSpPr/>
          <p:nvPr/>
        </p:nvCxnSpPr>
        <p:spPr>
          <a:xfrm>
            <a:off x="1416865" y="5732533"/>
            <a:ext cx="0" cy="386316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Rechte verbindingslijn 101"/>
          <p:cNvCxnSpPr/>
          <p:nvPr/>
        </p:nvCxnSpPr>
        <p:spPr>
          <a:xfrm>
            <a:off x="2601429" y="5732531"/>
            <a:ext cx="0" cy="386316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Rechte verbindingslijn 102"/>
          <p:cNvCxnSpPr/>
          <p:nvPr/>
        </p:nvCxnSpPr>
        <p:spPr>
          <a:xfrm>
            <a:off x="3820629" y="5732531"/>
            <a:ext cx="0" cy="386316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Rechte verbindingslijn 103"/>
          <p:cNvCxnSpPr/>
          <p:nvPr/>
        </p:nvCxnSpPr>
        <p:spPr>
          <a:xfrm>
            <a:off x="5032902" y="5732531"/>
            <a:ext cx="0" cy="386316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Rechte verbindingslijn 104"/>
          <p:cNvCxnSpPr/>
          <p:nvPr/>
        </p:nvCxnSpPr>
        <p:spPr>
          <a:xfrm>
            <a:off x="6231320" y="5732531"/>
            <a:ext cx="0" cy="386316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echte verbindingslijn 105"/>
          <p:cNvCxnSpPr/>
          <p:nvPr/>
        </p:nvCxnSpPr>
        <p:spPr>
          <a:xfrm>
            <a:off x="1548163" y="6283657"/>
            <a:ext cx="910855" cy="0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Rechte verbindingslijn 106"/>
          <p:cNvCxnSpPr/>
          <p:nvPr/>
        </p:nvCxnSpPr>
        <p:spPr>
          <a:xfrm>
            <a:off x="2749319" y="6283657"/>
            <a:ext cx="910855" cy="0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chte verbindingslijn 107"/>
          <p:cNvCxnSpPr/>
          <p:nvPr/>
        </p:nvCxnSpPr>
        <p:spPr>
          <a:xfrm>
            <a:off x="3962942" y="6283657"/>
            <a:ext cx="910855" cy="0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chte verbindingslijn 108"/>
          <p:cNvCxnSpPr/>
          <p:nvPr/>
        </p:nvCxnSpPr>
        <p:spPr>
          <a:xfrm>
            <a:off x="5169478" y="6283657"/>
            <a:ext cx="910855" cy="0"/>
          </a:xfrm>
          <a:prstGeom prst="line">
            <a:avLst/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kstvak 149"/>
          <p:cNvSpPr txBox="1"/>
          <p:nvPr/>
        </p:nvSpPr>
        <p:spPr>
          <a:xfrm>
            <a:off x="-7950" y="-1683"/>
            <a:ext cx="915195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nl-BE" sz="1600" dirty="0"/>
              <a:t>Metromodel: </a:t>
            </a:r>
            <a:r>
              <a:rPr lang="nl-BE" sz="1600" dirty="0" smtClean="0"/>
              <a:t>       </a:t>
            </a:r>
            <a:r>
              <a:rPr lang="nl-BE" sz="3200" dirty="0" smtClean="0"/>
              <a:t>Ik zeg nee!</a:t>
            </a:r>
            <a:endParaRPr lang="nl-BE" sz="3600" dirty="0"/>
          </a:p>
        </p:txBody>
      </p:sp>
      <p:sp>
        <p:nvSpPr>
          <p:cNvPr id="188" name="Tekstvak 187"/>
          <p:cNvSpPr txBox="1"/>
          <p:nvPr/>
        </p:nvSpPr>
        <p:spPr>
          <a:xfrm>
            <a:off x="5917764" y="275697"/>
            <a:ext cx="2039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 smtClean="0"/>
              <a:t>Metromodel </a:t>
            </a:r>
            <a:r>
              <a:rPr lang="nl-BE" sz="1400" dirty="0" err="1" smtClean="0"/>
              <a:t>EduBIT</a:t>
            </a:r>
            <a:r>
              <a:rPr lang="nl-BE" sz="1400" dirty="0" smtClean="0"/>
              <a:t> vzw</a:t>
            </a:r>
            <a:endParaRPr lang="nl-BE" sz="1400" dirty="0"/>
          </a:p>
        </p:txBody>
      </p:sp>
      <p:sp>
        <p:nvSpPr>
          <p:cNvPr id="116" name="Tekstvak 115">
            <a:hlinkClick r:id="rId3" action="ppaction://hlinksldjump"/>
          </p:cNvPr>
          <p:cNvSpPr txBox="1"/>
          <p:nvPr/>
        </p:nvSpPr>
        <p:spPr>
          <a:xfrm>
            <a:off x="3309004" y="3735619"/>
            <a:ext cx="999410" cy="230832"/>
          </a:xfrm>
          <a:prstGeom prst="rect">
            <a:avLst/>
          </a:prstGeom>
          <a:solidFill>
            <a:srgbClr val="FF6600">
              <a:alpha val="64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900" dirty="0" smtClean="0"/>
              <a:t>Filmpje klokhuis</a:t>
            </a:r>
            <a:endParaRPr lang="nl-BE" sz="900" dirty="0"/>
          </a:p>
        </p:txBody>
      </p:sp>
      <p:sp>
        <p:nvSpPr>
          <p:cNvPr id="117" name="Tekstvak 116">
            <a:hlinkClick r:id="rId4" action="ppaction://hlinksldjump"/>
          </p:cNvPr>
          <p:cNvSpPr txBox="1"/>
          <p:nvPr/>
        </p:nvSpPr>
        <p:spPr>
          <a:xfrm>
            <a:off x="2030926" y="4154429"/>
            <a:ext cx="1102501" cy="369332"/>
          </a:xfrm>
          <a:prstGeom prst="rect">
            <a:avLst/>
          </a:prstGeom>
          <a:solidFill>
            <a:schemeClr val="accent2">
              <a:lumMod val="75000"/>
              <a:alpha val="64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900" dirty="0"/>
              <a:t>A</a:t>
            </a:r>
            <a:r>
              <a:rPr lang="nl-BE" sz="900" dirty="0" smtClean="0"/>
              <a:t>ffiche/lied tegen roken</a:t>
            </a:r>
            <a:endParaRPr lang="nl-BE" sz="900" dirty="0"/>
          </a:p>
        </p:txBody>
      </p:sp>
      <p:sp>
        <p:nvSpPr>
          <p:cNvPr id="123" name="Tekstvak 122">
            <a:hlinkClick r:id="rId5" action="ppaction://hlinksldjump"/>
          </p:cNvPr>
          <p:cNvSpPr txBox="1"/>
          <p:nvPr/>
        </p:nvSpPr>
        <p:spPr>
          <a:xfrm>
            <a:off x="901143" y="4154429"/>
            <a:ext cx="999410" cy="507831"/>
          </a:xfrm>
          <a:prstGeom prst="rect">
            <a:avLst/>
          </a:prstGeom>
          <a:solidFill>
            <a:srgbClr val="FF6600">
              <a:alpha val="6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900" dirty="0" smtClean="0"/>
              <a:t>Slechte gewoonte afleren</a:t>
            </a:r>
            <a:endParaRPr lang="nl-BE" sz="900" dirty="0"/>
          </a:p>
        </p:txBody>
      </p:sp>
      <p:sp>
        <p:nvSpPr>
          <p:cNvPr id="143" name="Rechthoek 142"/>
          <p:cNvSpPr/>
          <p:nvPr/>
        </p:nvSpPr>
        <p:spPr>
          <a:xfrm>
            <a:off x="7206084" y="2650166"/>
            <a:ext cx="1611339" cy="57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BE" sz="1400" dirty="0" smtClean="0"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Oefenen </a:t>
            </a:r>
          </a:p>
          <a:p>
            <a:pPr lvl="0"/>
            <a:r>
              <a:rPr lang="nl-BE" sz="1000" dirty="0" smtClean="0">
                <a:solidFill>
                  <a:prstClr val="black"/>
                </a:solidFill>
              </a:rPr>
              <a:t>1.7</a:t>
            </a:r>
            <a:r>
              <a:rPr lang="nl-BE" sz="1000" dirty="0">
                <a:solidFill>
                  <a:prstClr val="black"/>
                </a:solidFill>
              </a:rPr>
              <a:t>, 1.8 , 2.15</a:t>
            </a:r>
          </a:p>
        </p:txBody>
      </p:sp>
      <p:sp>
        <p:nvSpPr>
          <p:cNvPr id="159" name="Rechthoek 158"/>
          <p:cNvSpPr/>
          <p:nvPr/>
        </p:nvSpPr>
        <p:spPr>
          <a:xfrm>
            <a:off x="7206084" y="3324129"/>
            <a:ext cx="1611339" cy="57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BE" sz="1400" dirty="0"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Zelfstandig </a:t>
            </a:r>
            <a:r>
              <a:rPr lang="nl-BE" sz="1400" dirty="0" smtClean="0"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leren</a:t>
            </a:r>
          </a:p>
          <a:p>
            <a:r>
              <a:rPr lang="nl-BE" sz="1000" dirty="0">
                <a:solidFill>
                  <a:prstClr val="black"/>
                </a:solidFill>
              </a:rPr>
              <a:t>1.7, 1.8, 2.14, 2.15, 3.1, 3.3, </a:t>
            </a:r>
            <a:r>
              <a:rPr lang="nl-BE" sz="1000" dirty="0" smtClean="0">
                <a:solidFill>
                  <a:prstClr val="black"/>
                </a:solidFill>
              </a:rPr>
              <a:t>3.7</a:t>
            </a:r>
            <a:endParaRPr lang="nl-BE" sz="1000" dirty="0">
              <a:solidFill>
                <a:prstClr val="black"/>
              </a:solidFill>
            </a:endParaRPr>
          </a:p>
        </p:txBody>
      </p:sp>
      <p:sp>
        <p:nvSpPr>
          <p:cNvPr id="160" name="Rechthoek 159"/>
          <p:cNvSpPr/>
          <p:nvPr/>
        </p:nvSpPr>
        <p:spPr>
          <a:xfrm>
            <a:off x="7206084" y="3990476"/>
            <a:ext cx="1611339" cy="57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400" dirty="0"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Creatief </a:t>
            </a:r>
            <a:r>
              <a:rPr lang="nl-BE" sz="1400" dirty="0" smtClean="0"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vormgeven</a:t>
            </a:r>
          </a:p>
          <a:p>
            <a:r>
              <a:rPr lang="nl-BE" sz="1000" dirty="0" smtClean="0">
                <a:solidFill>
                  <a:prstClr val="black"/>
                </a:solidFill>
              </a:rPr>
              <a:t>1.6</a:t>
            </a:r>
            <a:r>
              <a:rPr lang="nl-BE" sz="1000" dirty="0">
                <a:solidFill>
                  <a:prstClr val="black"/>
                </a:solidFill>
              </a:rPr>
              <a:t>, 3.2, 1.7, 1.8, 1.10, 1.14, 2.2, 2.8, </a:t>
            </a:r>
            <a:r>
              <a:rPr lang="nl-BE" sz="1000" dirty="0" smtClean="0">
                <a:solidFill>
                  <a:prstClr val="black"/>
                </a:solidFill>
              </a:rPr>
              <a:t>3.3</a:t>
            </a:r>
            <a:endParaRPr lang="nl-BE" sz="1000" dirty="0">
              <a:solidFill>
                <a:prstClr val="black"/>
              </a:solidFill>
            </a:endParaRPr>
          </a:p>
        </p:txBody>
      </p:sp>
      <p:sp>
        <p:nvSpPr>
          <p:cNvPr id="161" name="Rechthoek 160"/>
          <p:cNvSpPr/>
          <p:nvPr/>
        </p:nvSpPr>
        <p:spPr>
          <a:xfrm>
            <a:off x="7206084" y="4652275"/>
            <a:ext cx="1611339" cy="57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BE" sz="1400" dirty="0" smtClean="0"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Zoeken, verwerken </a:t>
            </a:r>
            <a:r>
              <a:rPr lang="nl-BE" sz="1000" dirty="0">
                <a:solidFill>
                  <a:prstClr val="black"/>
                </a:solidFill>
              </a:rPr>
              <a:t>1.4, 1.7, 1.8, </a:t>
            </a:r>
            <a:r>
              <a:rPr lang="nl-BE" sz="1000" dirty="0" smtClean="0">
                <a:solidFill>
                  <a:prstClr val="black"/>
                </a:solidFill>
              </a:rPr>
              <a:t>3.3</a:t>
            </a:r>
            <a:endParaRPr lang="nl-BE" sz="1000" dirty="0">
              <a:solidFill>
                <a:prstClr val="black"/>
              </a:solidFill>
            </a:endParaRPr>
          </a:p>
        </p:txBody>
      </p:sp>
      <p:sp>
        <p:nvSpPr>
          <p:cNvPr id="163" name="Rechthoek 162"/>
          <p:cNvSpPr/>
          <p:nvPr/>
        </p:nvSpPr>
        <p:spPr>
          <a:xfrm>
            <a:off x="7206084" y="5292728"/>
            <a:ext cx="1611339" cy="57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400" dirty="0" smtClean="0"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Voorstellen</a:t>
            </a:r>
            <a:br>
              <a:rPr lang="nl-BE" sz="1400" dirty="0" smtClean="0"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</a:br>
            <a:r>
              <a:rPr lang="nl-BE" sz="1000" dirty="0">
                <a:solidFill>
                  <a:prstClr val="black"/>
                </a:solidFill>
              </a:rPr>
              <a:t>1.7, 1.8, </a:t>
            </a:r>
            <a:r>
              <a:rPr lang="nl-BE" sz="1000" dirty="0" smtClean="0">
                <a:solidFill>
                  <a:prstClr val="black"/>
                </a:solidFill>
              </a:rPr>
              <a:t>3.3</a:t>
            </a:r>
            <a:endParaRPr lang="nl-BE" sz="1000" dirty="0">
              <a:solidFill>
                <a:prstClr val="black"/>
              </a:solidFill>
            </a:endParaRPr>
          </a:p>
        </p:txBody>
      </p:sp>
      <p:sp>
        <p:nvSpPr>
          <p:cNvPr id="164" name="Rechthoek 163"/>
          <p:cNvSpPr/>
          <p:nvPr/>
        </p:nvSpPr>
        <p:spPr>
          <a:xfrm>
            <a:off x="7206084" y="5964768"/>
            <a:ext cx="1611339" cy="57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BE" sz="1400" dirty="0" smtClean="0"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Communiceren</a:t>
            </a:r>
            <a:br>
              <a:rPr lang="nl-BE" sz="1400" dirty="0" smtClean="0"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</a:br>
            <a:r>
              <a:rPr lang="nl-BE" sz="1000" dirty="0">
                <a:solidFill>
                  <a:prstClr val="black"/>
                </a:solidFill>
              </a:rPr>
              <a:t>1.3, 1.7, 1.8 ,2.11, 2.12, 3.3</a:t>
            </a:r>
          </a:p>
        </p:txBody>
      </p:sp>
      <p:pic>
        <p:nvPicPr>
          <p:cNvPr id="1043" name="Picture 19" descr="YouTube-startpagi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" name="Tekstvak 184">
            <a:hlinkClick r:id="rId7" action="ppaction://hlinksldjump"/>
          </p:cNvPr>
          <p:cNvSpPr txBox="1"/>
          <p:nvPr/>
        </p:nvSpPr>
        <p:spPr>
          <a:xfrm>
            <a:off x="4517139" y="4834868"/>
            <a:ext cx="999410" cy="230832"/>
          </a:xfrm>
          <a:prstGeom prst="rect">
            <a:avLst/>
          </a:prstGeom>
          <a:solidFill>
            <a:srgbClr val="008000">
              <a:alpha val="6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900" dirty="0" smtClean="0"/>
              <a:t>Doe de test</a:t>
            </a:r>
            <a:endParaRPr lang="nl-BE" sz="900" dirty="0"/>
          </a:p>
        </p:txBody>
      </p:sp>
      <p:sp>
        <p:nvSpPr>
          <p:cNvPr id="186" name="Tekstvak 185">
            <a:hlinkClick r:id="rId8" action="ppaction://hlinksldjump"/>
          </p:cNvPr>
          <p:cNvSpPr txBox="1"/>
          <p:nvPr/>
        </p:nvSpPr>
        <p:spPr>
          <a:xfrm>
            <a:off x="5729467" y="4834868"/>
            <a:ext cx="999410" cy="369332"/>
          </a:xfrm>
          <a:prstGeom prst="rect">
            <a:avLst/>
          </a:prstGeom>
          <a:solidFill>
            <a:srgbClr val="008000">
              <a:alpha val="6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900" dirty="0" smtClean="0"/>
              <a:t>Wat weet jij al over drugs? </a:t>
            </a:r>
            <a:endParaRPr lang="nl-BE" sz="900" dirty="0"/>
          </a:p>
        </p:txBody>
      </p:sp>
      <p:sp>
        <p:nvSpPr>
          <p:cNvPr id="189" name="Tekstvak 188">
            <a:hlinkClick r:id="rId9" action="ppaction://hlinksldjump"/>
          </p:cNvPr>
          <p:cNvSpPr txBox="1"/>
          <p:nvPr/>
        </p:nvSpPr>
        <p:spPr>
          <a:xfrm>
            <a:off x="2028777" y="4712569"/>
            <a:ext cx="1102501" cy="369332"/>
          </a:xfrm>
          <a:prstGeom prst="rect">
            <a:avLst/>
          </a:prstGeom>
          <a:solidFill>
            <a:srgbClr val="008000">
              <a:alpha val="64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900" dirty="0"/>
              <a:t>Waar komt tabak </a:t>
            </a:r>
            <a:r>
              <a:rPr lang="nl-BE" sz="900" dirty="0" smtClean="0"/>
              <a:t>vandaan</a:t>
            </a:r>
            <a:endParaRPr lang="nl-BE" sz="900" dirty="0"/>
          </a:p>
        </p:txBody>
      </p:sp>
      <p:sp>
        <p:nvSpPr>
          <p:cNvPr id="191" name="Tekstvak 190">
            <a:hlinkClick r:id="rId10" action="ppaction://hlinksldjump"/>
          </p:cNvPr>
          <p:cNvSpPr txBox="1"/>
          <p:nvPr/>
        </p:nvSpPr>
        <p:spPr>
          <a:xfrm>
            <a:off x="4530018" y="3495452"/>
            <a:ext cx="999410" cy="507831"/>
          </a:xfrm>
          <a:prstGeom prst="rect">
            <a:avLst/>
          </a:prstGeom>
          <a:solidFill>
            <a:srgbClr val="FF6600">
              <a:alpha val="64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900" dirty="0" smtClean="0"/>
              <a:t>Filmpje “Het raadsel van groep 8”</a:t>
            </a:r>
            <a:endParaRPr lang="nl-BE" sz="900" dirty="0"/>
          </a:p>
        </p:txBody>
      </p:sp>
      <p:sp>
        <p:nvSpPr>
          <p:cNvPr id="193" name="Tekstvak 192">
            <a:hlinkClick r:id="rId11" action="ppaction://hlinksldjump"/>
          </p:cNvPr>
          <p:cNvSpPr txBox="1"/>
          <p:nvPr/>
        </p:nvSpPr>
        <p:spPr>
          <a:xfrm>
            <a:off x="3319735" y="3495452"/>
            <a:ext cx="999410" cy="230832"/>
          </a:xfrm>
          <a:prstGeom prst="rect">
            <a:avLst/>
          </a:prstGeom>
          <a:solidFill>
            <a:srgbClr val="008000">
              <a:alpha val="6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900" dirty="0" smtClean="0"/>
              <a:t>Alcohol</a:t>
            </a:r>
            <a:endParaRPr lang="nl-BE" sz="900" dirty="0"/>
          </a:p>
        </p:txBody>
      </p:sp>
      <p:sp>
        <p:nvSpPr>
          <p:cNvPr id="194" name="Tekstvak 193">
            <a:hlinkClick r:id="rId12" action="ppaction://hlinksldjump"/>
          </p:cNvPr>
          <p:cNvSpPr txBox="1"/>
          <p:nvPr/>
        </p:nvSpPr>
        <p:spPr>
          <a:xfrm>
            <a:off x="2041657" y="3495452"/>
            <a:ext cx="1102501" cy="230832"/>
          </a:xfrm>
          <a:prstGeom prst="rect">
            <a:avLst/>
          </a:prstGeom>
          <a:solidFill>
            <a:srgbClr val="008000">
              <a:alpha val="6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900" dirty="0" smtClean="0"/>
              <a:t>Tabak</a:t>
            </a:r>
            <a:endParaRPr lang="nl-BE" sz="900" dirty="0"/>
          </a:p>
        </p:txBody>
      </p:sp>
      <p:sp>
        <p:nvSpPr>
          <p:cNvPr id="196" name="Tekstvak 195">
            <a:hlinkClick r:id="rId13" action="ppaction://hlinksldjump"/>
          </p:cNvPr>
          <p:cNvSpPr txBox="1"/>
          <p:nvPr/>
        </p:nvSpPr>
        <p:spPr>
          <a:xfrm>
            <a:off x="4490333" y="6166418"/>
            <a:ext cx="999410" cy="230832"/>
          </a:xfrm>
          <a:prstGeom prst="rect">
            <a:avLst/>
          </a:prstGeom>
          <a:solidFill>
            <a:srgbClr val="FF6600">
              <a:alpha val="6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900" dirty="0" smtClean="0"/>
              <a:t>Situatie naspelen</a:t>
            </a:r>
            <a:endParaRPr lang="nl-BE" sz="900" dirty="0"/>
          </a:p>
        </p:txBody>
      </p:sp>
      <p:sp>
        <p:nvSpPr>
          <p:cNvPr id="200" name="Tekstvak 199">
            <a:hlinkClick r:id="rId14" action="ppaction://hlinksldjump"/>
          </p:cNvPr>
          <p:cNvSpPr txBox="1"/>
          <p:nvPr/>
        </p:nvSpPr>
        <p:spPr>
          <a:xfrm>
            <a:off x="911874" y="5491697"/>
            <a:ext cx="999410" cy="230832"/>
          </a:xfrm>
          <a:prstGeom prst="rect">
            <a:avLst/>
          </a:prstGeom>
          <a:solidFill>
            <a:srgbClr val="008000">
              <a:alpha val="6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900" dirty="0" smtClean="0"/>
              <a:t>Mijn gewoontes</a:t>
            </a:r>
            <a:endParaRPr lang="nl-BE" sz="900" dirty="0"/>
          </a:p>
        </p:txBody>
      </p:sp>
      <p:sp>
        <p:nvSpPr>
          <p:cNvPr id="201" name="Tekstvak 200">
            <a:hlinkClick r:id="rId15" action="ppaction://hlinksldjump"/>
          </p:cNvPr>
          <p:cNvSpPr txBox="1"/>
          <p:nvPr/>
        </p:nvSpPr>
        <p:spPr>
          <a:xfrm>
            <a:off x="4517139" y="2825744"/>
            <a:ext cx="999410" cy="369332"/>
          </a:xfrm>
          <a:prstGeom prst="rect">
            <a:avLst/>
          </a:prstGeom>
          <a:solidFill>
            <a:srgbClr val="008000">
              <a:alpha val="6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900" dirty="0" smtClean="0"/>
              <a:t>Kun je nee zeggen?</a:t>
            </a:r>
            <a:endParaRPr lang="nl-BE" sz="900" dirty="0"/>
          </a:p>
        </p:txBody>
      </p:sp>
      <p:sp>
        <p:nvSpPr>
          <p:cNvPr id="203" name="Tekstvak 202">
            <a:hlinkClick r:id="rId16" action="ppaction://hlinksldjump"/>
          </p:cNvPr>
          <p:cNvSpPr txBox="1"/>
          <p:nvPr/>
        </p:nvSpPr>
        <p:spPr>
          <a:xfrm>
            <a:off x="3301729" y="2829284"/>
            <a:ext cx="999410" cy="230832"/>
          </a:xfrm>
          <a:prstGeom prst="rect">
            <a:avLst/>
          </a:prstGeom>
          <a:solidFill>
            <a:srgbClr val="FF6600">
              <a:alpha val="64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900" dirty="0" smtClean="0"/>
              <a:t>Quiz</a:t>
            </a:r>
            <a:endParaRPr lang="nl-BE" sz="900" dirty="0"/>
          </a:p>
        </p:txBody>
      </p:sp>
      <p:sp>
        <p:nvSpPr>
          <p:cNvPr id="204" name="Tekstvak 203">
            <a:hlinkClick r:id="rId17" action="ppaction://hlinksldjump"/>
          </p:cNvPr>
          <p:cNvSpPr txBox="1"/>
          <p:nvPr/>
        </p:nvSpPr>
        <p:spPr>
          <a:xfrm>
            <a:off x="2028778" y="2825744"/>
            <a:ext cx="1102501" cy="230832"/>
          </a:xfrm>
          <a:prstGeom prst="rect">
            <a:avLst/>
          </a:prstGeom>
          <a:solidFill>
            <a:srgbClr val="FF6600">
              <a:alpha val="64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900" dirty="0" smtClean="0"/>
              <a:t>Quiz</a:t>
            </a:r>
            <a:endParaRPr lang="nl-BE" sz="900" dirty="0"/>
          </a:p>
        </p:txBody>
      </p:sp>
      <p:sp>
        <p:nvSpPr>
          <p:cNvPr id="207" name="Tekstvak 206">
            <a:hlinkClick r:id="rId18" action="ppaction://hlinksldjump"/>
          </p:cNvPr>
          <p:cNvSpPr txBox="1"/>
          <p:nvPr/>
        </p:nvSpPr>
        <p:spPr>
          <a:xfrm>
            <a:off x="5742346" y="6161405"/>
            <a:ext cx="999410" cy="369332"/>
          </a:xfrm>
          <a:prstGeom prst="rect">
            <a:avLst/>
          </a:prstGeom>
          <a:solidFill>
            <a:srgbClr val="008000">
              <a:alpha val="6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900" dirty="0" smtClean="0"/>
              <a:t>Vragen voor de politie</a:t>
            </a:r>
            <a:endParaRPr lang="nl-BE" sz="900" dirty="0"/>
          </a:p>
        </p:txBody>
      </p:sp>
      <p:sp>
        <p:nvSpPr>
          <p:cNvPr id="208" name="Tekstvak 207">
            <a:hlinkClick r:id="rId19" action="ppaction://hlinksldjump"/>
          </p:cNvPr>
          <p:cNvSpPr txBox="1"/>
          <p:nvPr/>
        </p:nvSpPr>
        <p:spPr>
          <a:xfrm>
            <a:off x="3319735" y="6161405"/>
            <a:ext cx="999410" cy="230832"/>
          </a:xfrm>
          <a:prstGeom prst="rect">
            <a:avLst/>
          </a:prstGeom>
          <a:solidFill>
            <a:srgbClr val="008000">
              <a:alpha val="6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900" dirty="0" smtClean="0"/>
              <a:t>Alcohol kopen</a:t>
            </a:r>
            <a:endParaRPr lang="nl-BE" sz="900" dirty="0"/>
          </a:p>
        </p:txBody>
      </p:sp>
      <p:sp>
        <p:nvSpPr>
          <p:cNvPr id="210" name="Tekstvak 209">
            <a:hlinkClick r:id="rId20" action="ppaction://hlinksldjump"/>
          </p:cNvPr>
          <p:cNvSpPr txBox="1"/>
          <p:nvPr/>
        </p:nvSpPr>
        <p:spPr>
          <a:xfrm>
            <a:off x="911874" y="6161405"/>
            <a:ext cx="999410" cy="230832"/>
          </a:xfrm>
          <a:prstGeom prst="rect">
            <a:avLst/>
          </a:prstGeom>
          <a:solidFill>
            <a:srgbClr val="FF6600">
              <a:alpha val="6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900" dirty="0" smtClean="0"/>
              <a:t>Krantenmuur</a:t>
            </a:r>
            <a:endParaRPr lang="nl-BE" sz="9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952" y="-28344"/>
            <a:ext cx="1219048" cy="638095"/>
          </a:xfrm>
          <a:prstGeom prst="rect">
            <a:avLst/>
          </a:prstGeom>
        </p:spPr>
      </p:pic>
      <p:sp>
        <p:nvSpPr>
          <p:cNvPr id="141" name="Tekstvak 140">
            <a:hlinkClick r:id="rId22" action="ppaction://hlinksldjump"/>
          </p:cNvPr>
          <p:cNvSpPr txBox="1"/>
          <p:nvPr/>
        </p:nvSpPr>
        <p:spPr>
          <a:xfrm>
            <a:off x="2096728" y="3766429"/>
            <a:ext cx="999410" cy="230832"/>
          </a:xfrm>
          <a:prstGeom prst="rect">
            <a:avLst/>
          </a:prstGeom>
          <a:solidFill>
            <a:srgbClr val="FF6600">
              <a:alpha val="64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900" dirty="0" smtClean="0"/>
              <a:t>Filmpje klokhuis</a:t>
            </a:r>
            <a:endParaRPr lang="nl-BE" sz="9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0024" y="634202"/>
            <a:ext cx="1987372" cy="1480021"/>
          </a:xfrm>
          <a:prstGeom prst="rect">
            <a:avLst/>
          </a:prstGeom>
        </p:spPr>
      </p:pic>
      <p:sp>
        <p:nvSpPr>
          <p:cNvPr id="4" name="AutoShape 2" descr="data:image/png;base64,iVBORw0KGgoAAAANSUhEUgAAAE0AAABRCAMAAACgw9tiAAAAb1BMVEX///8AAADe3t5GRkbm5uYqKir5+fmurq5qamri4uItLS2ZmZkJCQm7u7vq6uocHBzW1tZ9fX2Dg4NfX1+oqKiMjIz09PS0tLShoaEjIyN0dHRFRUU/Pz9LS0s6OjpTU1PGxsbExMQeHh4UFBTPz89ust/KAAABpUlEQVRYhe2XUXOCMAyAExWhghVoKYgiOPn/v3HB3W5OoCtQt4f1e+COAz5imsYA8EgsIpxCJGIYZTNJ9cFm1JbMsCWjtoquejtzPLq/GrWtKRN8PBE9OGV5rbNp8tCny/Pv25q9nmaCTV2in7goY1tqUBmpsS0wsAXO5mzO5mzO5mzO5mz/zGYymyfGNmZgY8Y2UDLUI7vR8o+maEs2i18fJ3qXCMwRdP9p1GZSZ0N1N0w8w6b5QM3PE13nXJtXNo0pa+bQsrXD3cVl5dmgkrTAvJ5RssPUHEJrMsQQPMTKt0GF6AEpV1bWckWml9i4vNKhaKmfhpquYGiTeFSQYa2ox5VqqS33KoDirQTIbpnmkS3vo3o2iLve0nYXGl1oeXR45papns2QoSmg5s+2VUm/Lw4Kik/o2qk/YEt6sRXdH2mKlw2Iz3dN5cHWBjSlNCIE2As5S/Ytb/dovw4Lbct5sF09mgD8W9BlUFdvZjaJyGkvnDjtBbF4L7DCp/NwT2UStotjs8ALbEfEkq2Ww0rEI6XeHhmwnTXZjuZ0lh6suA4pg3fplisz8P/16wAAAABJRU5ErkJggg==">
            <a:hlinkClick r:id="rId24"/>
          </p:cNvPr>
          <p:cNvSpPr>
            <a:spLocks noChangeAspect="1" noChangeArrowheads="1"/>
          </p:cNvSpPr>
          <p:nvPr/>
        </p:nvSpPr>
        <p:spPr bwMode="auto">
          <a:xfrm>
            <a:off x="71438" y="-457200"/>
            <a:ext cx="904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data:image/png;base64,iVBORw0KGgoAAAANSUhEUgAAAE0AAABRCAMAAACgw9tiAAAAb1BMVEX///8AAADe3t5GRkbm5uYqKir5+fmurq5qamri4uItLS2ZmZkJCQm7u7vq6uocHBzW1tZ9fX2Dg4NfX1+oqKiMjIz09PS0tLShoaEjIyN0dHRFRUU/Pz9LS0s6OjpTU1PGxsbExMQeHh4UFBTPz89ust/KAAABpUlEQVRYhe2XUXOCMAyAExWhghVoKYgiOPn/v3HB3W5OoCtQt4f1e+COAz5imsYA8EgsIpxCJGIYZTNJ9cFm1JbMsCWjtoquejtzPLq/GrWtKRN8PBE9OGV5rbNp8tCny/Pv25q9nmaCTV2in7goY1tqUBmpsS0wsAXO5mzO5mzO5mzO5mz/zGYymyfGNmZgY8Y2UDLUI7vR8o+maEs2i18fJ3qXCMwRdP9p1GZSZ0N1N0w8w6b5QM3PE13nXJtXNo0pa+bQsrXD3cVl5dmgkrTAvJ5RssPUHEJrMsQQPMTKt0GF6AEpV1bWckWml9i4vNKhaKmfhpquYGiTeFSQYa2ox5VqqS33KoDirQTIbpnmkS3vo3o2iLve0nYXGl1oeXR45papns2QoSmg5s+2VUm/Lw4Kik/o2qk/YEt6sRXdH2mKlw2Iz3dN5cHWBjSlNCIE2As5S/Ytb/dovw4Lbct5sF09mgD8W9BlUFdvZjaJyGkvnDjtBbF4L7DCp/NwT2UStotjs8ALbEfEkq2Ww0rEI6XeHhmwnTXZjuZ0lh6suA4pg3fplisz8P/16wAAAABJRU5ErkJggg==">
            <a:hlinkClick r:id="rId24"/>
          </p:cNvPr>
          <p:cNvSpPr>
            <a:spLocks noChangeAspect="1" noChangeArrowheads="1"/>
          </p:cNvSpPr>
          <p:nvPr/>
        </p:nvSpPr>
        <p:spPr bwMode="auto">
          <a:xfrm>
            <a:off x="223838" y="-304800"/>
            <a:ext cx="904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AutoShape 6" descr="data:image/png;base64,iVBORw0KGgoAAAANSUhEUgAAAE0AAABRCAMAAACgw9tiAAAAb1BMVEX///8AAADe3t5GRkbm5uYqKir5+fmurq5qamri4uItLS2ZmZkJCQm7u7vq6uocHBzW1tZ9fX2Dg4NfX1+oqKiMjIz09PS0tLShoaEjIyN0dHRFRUU/Pz9LS0s6OjpTU1PGxsbExMQeHh4UFBTPz89ust/KAAABpUlEQVRYhe2XUXOCMAyAExWhghVoKYgiOPn/v3HB3W5OoCtQt4f1e+COAz5imsYA8EgsIpxCJGIYZTNJ9cFm1JbMsCWjtoquejtzPLq/GrWtKRN8PBE9OGV5rbNp8tCny/Pv25q9nmaCTV2in7goY1tqUBmpsS0wsAXO5mzO5mzO5mzO5mz/zGYymyfGNmZgY8Y2UDLUI7vR8o+maEs2i18fJ3qXCMwRdP9p1GZSZ0N1N0w8w6b5QM3PE13nXJtXNo0pa+bQsrXD3cVl5dmgkrTAvJ5RssPUHEJrMsQQPMTKt0GF6AEpV1bWckWml9i4vNKhaKmfhpquYGiTeFSQYa2ox5VqqS33KoDirQTIbpnmkS3vo3o2iLve0nYXGl1oeXR45papns2QoSmg5s+2VUm/Lw4Kik/o2qk/YEt6sRXdH2mKlw2Iz3dN5cHWBjSlNCIE2As5S/Ytb/dovw4Lbct5sF09mgD8W9BlUFdvZjaJyGkvnDjtBbF4L7DCp/NwT2UStotjs8ALbEfEkq2Ww0rEI6XeHhmwnTXZjuZ0lh6suA4pg3fplisz8P/16wAAAABJRU5ErkJggg==">
            <a:hlinkClick r:id="rId24"/>
          </p:cNvPr>
          <p:cNvSpPr>
            <a:spLocks noChangeAspect="1" noChangeArrowheads="1"/>
          </p:cNvSpPr>
          <p:nvPr/>
        </p:nvSpPr>
        <p:spPr bwMode="auto">
          <a:xfrm>
            <a:off x="376238" y="-152400"/>
            <a:ext cx="904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AutoShape 8" descr="data:image/png;base64,iVBORw0KGgoAAAANSUhEUgAAAE0AAABRCAMAAACgw9tiAAAAb1BMVEX///8AAADe3t5GRkbm5uYqKir5+fmurq5qamri4uItLS2ZmZkJCQm7u7vq6uocHBzW1tZ9fX2Dg4NfX1+oqKiMjIz09PS0tLShoaEjIyN0dHRFRUU/Pz9LS0s6OjpTU1PGxsbExMQeHh4UFBTPz89ust/KAAABpUlEQVRYhe2XUXOCMAyAExWhghVoKYgiOPn/v3HB3W5OoCtQt4f1e+COAz5imsYA8EgsIpxCJGIYZTNJ9cFm1JbMsCWjtoquejtzPLq/GrWtKRN8PBE9OGV5rbNp8tCny/Pv25q9nmaCTV2in7goY1tqUBmpsS0wsAXO5mzO5mzO5mzO5mz/zGYymyfGNmZgY8Y2UDLUI7vR8o+maEs2i18fJ3qXCMwRdP9p1GZSZ0N1N0w8w6b5QM3PE13nXJtXNo0pa+bQsrXD3cVl5dmgkrTAvJ5RssPUHEJrMsQQPMTKt0GF6AEpV1bWckWml9i4vNKhaKmfhpquYGiTeFSQYa2ox5VqqS33KoDirQTIbpnmkS3vo3o2iLve0nYXGl1oeXR45papns2QoSmg5s+2VUm/Lw4Kik/o2qk/YEt6sRXdH2mKlw2Iz3dN5cHWBjSlNCIE2As5S/Ytb/dovw4Lbct5sF09mgD8W9BlUFdvZjaJyGkvnDjtBbF4L7DCp/NwT2UStotjs8ALbEfEkq2Ww0rEI6XeHhmwnTXZjuZ0lh6suA4pg3fplisz8P/16wAAAABJRU5ErkJggg==">
            <a:hlinkClick r:id="rId24"/>
          </p:cNvPr>
          <p:cNvSpPr>
            <a:spLocks noChangeAspect="1" noChangeArrowheads="1"/>
          </p:cNvSpPr>
          <p:nvPr/>
        </p:nvSpPr>
        <p:spPr bwMode="auto">
          <a:xfrm>
            <a:off x="528638" y="0"/>
            <a:ext cx="904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" name="AutoShape 10" descr="data:image/jpeg;base64,/9j/4AAQSkZJRgABAQAAAQABAAD/2wCEAAkGBwgHBhUIBwgWFhUWGBobGRcYGSMfGxwcICIfJCAdJyEdKCgsICAlJx0hIjYkJSosLjoxHiQzPjMxNyktLi0BCgoKDQ0OFA0PFCsZFBkrLCwsKywsLCsrKyssKysrKysrKysrKysrLCsrKysrKysrKysrKysrKysrKysrKysrK//AABEIAQsAvQMBIgACEQEDEQH/xAAbAAEBAAMBAQEAAAAAAAAAAAAABgIFBwQDAf/EAEkQAAEDAwEDBAwMBgEDBQAAAAEAAgMEBREGEiExBxNBURQVIjdTVnGTlLPS0xYXIzRUYXN1gZGSsjI2QlJ0oWKCsdFDoqPBw//EABUBAQEAAAAAAAAAAAAAAAAAAAAB/8QAFBEBAAAAAAAAAAAAAAAAAAAAAP/aAAwDAQACEQMRAD8A7iiIoCIiAiIgIiICIiAiIgIiICIiAiIgIiICIiAiIgIiICIiAiIgIiICIiAiIgIiICIiAiIgIiICIiAiIgIiICIiAildVXS6SXeHTmn5mxzSsfI+ZzdrmomkDaDTuc5znADO7ip+/si0/K2C68odaJH72xsYx7yOvYZGSG7jv4bkHSkXIu3ND48XX0U+5TtzQ+PF19FPuVR11FyLtzQ+PF19FPuU7c0PjxdfRT7lB11FyLtzQ+PF19FPuU7c0PjxdfRT7lB11FyLtzQ+PF19FPuU7c0PjxdfRT7lB11FyLtzQ+PF19FPuU7c0PjxdfRT7lB11Fzmw03wgjc6x8odW57NzmuZGHMPRtRvjaceXcetUGjbzcKuaos992TU0rmhz2DDZGPGY5AOgkZBA3ZB8ggpkREBERAREQEREBERBHy992P7uk9dGsOTyCOeqr7vMMzSVs8ZeeIjiOwxg/4gDh1lZy992P7uk9dGsuTb5hV/eFX6wqiuREUBERAREQEREBERBGarp46PWttudM3ZlklfA9w/rjMbnbLuvDmgjqWenu+TdPs6L9siy1r/ADBav8t3qpFjp7vk3T7Oi/bIqLBERQEREBERAREQEREEfL33Y/u6T10ay5NvmFX94VfrCsZe+7H93SeujWXJt8wq/vCr9YVRXIiKAiIgIiICIiAiIgkda/zBav8ALd6qRY6e75N0+zov2yLLWv8AMFq/y3eqkWOnu+TdPs6L9siosERFAREQEREBERAREQR8vfdj+7pPXRrLk2+YVf3hV+sKxl77sf3dJ66NZcm3zCr+8Kv1hVFciIoCIiAiIgIiICIiCR1r/MFq/wAt3qpFjp7vk3T7Oi/bIsta/wAwWr/Ld6qRY6e75N0+zov2yKiwREUBERAREQEREBERBHy992P7uk9dGsuTb5hV/eFX6wrGXvux/d0nro1+8mzh2JWx53tuFWCOkZfkf6IP4qivREUBERAREQEREBERBI61/mC1f5bvVSLHT3fJun2dF+2RfutCDqS1Rg90ap5x04EUmT5BkfmvzT3fJun2dF+2RUWCIigIiICIiAiIgIiII+Xvux/d0nro197ppSqN2fdtOXl1LLLjnRsCSKTAwHFjiMOxu2gRw8q8WoKmKx8otNd7k/YglppKbnDua2Qva9ocegODSAT0hWAq6YjIqG/qColu0ut/HGH0Ie8TtLrfxxh9CHvFU9lU/h2/qCdlU/h2/qCCW7S638cYfQh7xO0ut/HGH0Ie8VT2VT+Hb+oJ2VT+Hb+oIJbtLrfxxh9CHvE7S638cYfQh7xVPZVP4dv6gnZVP4dv6gglu0ut/HGH0Ie8TtLrfxxh9CHvFU9lU/h2/qCdlU/h2/qCDnlxuN3tl0bbLhyj0rJn4wx1IM7+GflMNz0ZwlyuN4tVzbbbjyj0scr8YY6kGd/DPymG5+vCz1FpKur66rhoLnSinrjGZzI3MzNkBvcY3HIbkbWMHgvy/wCkK2srKqG23SmFPXCMTmUbUzNhob3BG52Q3PdYwd4QUNi0rLSXbt1e7q+qqdksa4tDI42k5IZG3cCdwLiSTjy58unu+TdPs6L9siphVUdNT4dVNDWjiXDgOklSmh52XfU9xv8ARHNPK6GKJ/Q8wtcHuHW3LsAjccFBaoiKAiIgIiICIiAiIg+NZSU1dTOpq2Br2OGHNeAWkfWDxU6eTzR5P8uwfpVQiCA1Jp3QWnqVstVpuN73u2Yoo49qSR39rW9PlO4LSs5P6u8d23TdvoIzwDmc/MPKAWsHk3ra8qovNvr6LUllhDhSmYSZaXYbIGjJa3J2O5IJbvGQetfW0cqNuqKYS3ShliHTLGOfg/XFkjyPa0qjWUvIdp0P5y4Vk0h6Q3Yjb+TG5H4FaHS9s5NKSKopNRcwJI6qoY0SPIcI2vIZwO/cOK6rbtXabufzG+QPPUJG7X5E5/0tm2Kkl7tsbDnpABQcx7D5Gv76Tzjv/Kdh8jX99J5x3/ldQ7Fp/o7f0hOxaf6O39IQcU1RbOTWrZTUmneYMklXTscI3uLjG52H9O7ceKoqzkO0vK7bo6ieI9Ay17fye0k/mukGClj7oxMGOnAWvuGqLBbfn96gZ9TpWg/lnKDnruTWstLdqG0W+uaOLXxcxKeoBzS5mfK0LaabsWhr499K/SjIKiLHOwSsw9ueDhjc5h6HDcvZceU+zxU5ltVPLUAZ7sN5uEeWWbZaB9YytVyd1V61LrKbVFxp2NhEHMRFoOye7DsNc4AyAYOX4xkgDcEFO3k90e12Rp2D9GVSQwxU8IhgjDWtGA1owAB0ADgFmigIiICIiAiIgIiICIiAiLwXa9WuyxCW7XGOEHcOceG58meP4IPepu6aF05c6nsuS3BkvhYXGJ+esmMjP45T4f6R8Y6fzgT4f6Q8Y6fzgQaC4clsNQMRXyR3V2RFDUY/GRm1/wC7K08nJHVs3wVFGT1iCWI//DMArf4f6Q8Y6fzgT4f6Q8Y6fzgVHM7xpC/WOSnh26dxqJmwsDZ6wYJDjtH5bgA08N62Z5ONTybpKil8/Wn/APULba91TpG6abe6HUcQmh+WgdE8F4lYCWYHTn+Eg9BK29m5QtOy2iGS6agpmzGNhkAkGA8tG0Bv4Zygk4+SWtk31M9HnrMc0v8AqWYj/S2tv5KmU++a9lp66enghP6gxzv9qj+H+kPGOn84E+H+kPGOn84EHyoOT7TdLOKmeiM8g4PqHumP4CQkA+QBVAAaMNCnPh/pDxjp/OBPh/pHxjp/OBQUiLx2y62+70/ZFrrY5WZxtRuDhnq3cD9S9iAiIgIiICIiAiIgIiIC5O+eNliuOu54WSz87JFTOkbtNZGx4ija0Hhl2ScYySujaluItGnqi4n/ANKJ7x5Q0kD81CVlJQ2rk3oNPXKiqJHTCP5OmIEhlAMzjlxHBwJJ4qhqmHVenrE65PuNG8gsaGCjwXOe5rQM7Z6XdXQvbKL1dNWVVrs89LFHTNgyX0weXOkaXHg5uMYH5rRUdHb57/S266Ut5aZJdqMVNQHRF0Q5ze3bdkDZ6llXmiut/qrhbrVeC4zGOR9LK1kbnQ/J7gHjIAb09aD6Vl4vdtpLjDUGmklp5aOKJ4pw1u1MW7WW5OcB46ehe7UcGp9PW3tjPcKORokiaWCk2SQ97Wcds4xtZ4LXMi08dCy1j4Lg5s1WxrmukBqTMxwY3DiehzR/V0Ly1FLQiaKK80F7DHzRMBnqA6PbLxsbQLzkbWDwPBBRQRX+83ysgtlXSRR08wja19Ltk9wx2chzf7upa6e73iltFRFKaYzw18NPznMAM2JBH3WxnoL88V871DQP1bWQW+ju7pGvY6Y0kwZHtPY0tONtv9O7eOhfOnZYPgrcmVdJcG80+GSobLI01G0A1zHNdtHoAO88Ag2t3j1Hp+WnqK6spJY5KmGF7W0uwdmR2Ccl5/7dKyiZf7rqWtoLfWUkTaaRgDX0u2S17A8HIc3rI4dCm60UNHTC5XW13wxROZLmWdr4wWkFriC85wcdC32tqW3Q6rDooLk6epiDj2FMGBzY+53jabkjaHXxQbrRck9XNV2+9xwPlppwzaZEGAscxjmnZyes9KmIb9qybS0uoGWi27EIm22Fsm38kXB27h/STx4Lacn8lDb9RTUDbfXxzzxiVzqx7Xl4jIYMEOcc92Bv6AOpeW2XixWd1005fbpHFtVMxa2Q4yydjXfll5Qe24wUdn1Jb9RWmIRNrHiCcMGGSCRhdE4gbtoOGA7jvwugLlfPPunIXDX05zJTRxyNPHuqZ4z/AKjP5rpdurqa5ULKyimD2PALXNOQQfIg9KIigIiICIiAiIgIiIIvlXnjOnYrbK/ZFXVU8BJOAGl4c7J6tlhH4r7avst9rr3R3OwPpwabnjsz7eyXPaGg4YOgbXT0r5cqtnN104yUUZmFPMyZ0I4yRgObIwfXsuJGN+QvBp+mu8tubVaJ1dHPTEDYjqmGQs/47bC14xw2XDIwqPdb7Lqes1XBd9SvpNmnjmDBT85nak2QSdv6mngV47RZ9d2SOSntz7eWPmllBk50u+UeXb9nA3ZwthzPKJ9NtvmpvbTmeUT6bbfNTe2g1j9G31ujqe2wVFP2RFWdkvLi/mnfKPkA3Da4lvVwO9fW52fXF6fBFdX0AjjqIZnc1zu3iN4dgbWRwBXu5nlE+m23zU3tpzPKJ9NtvmpvbQeaWyatoNVVl1sElGWVRiOJ+c2hzbA3+jA3nPSehfOi0pfqqO6G+y0wfXwtYOZ29lrmxuZk7Yz0t6+BXt5nlE+m23zU3tpzPKJ9NtvmpvbQaqvsev6/TTrFUSW4sdDzRd8tt4xja6trp4YytnerDqCWaguVpmp+yKaN7JOdL+bdtsaHY2Rk725Gcf8A0suZ5RPptt81N7aczyifTbb5qb20HxoLPq2fV1Peb4+jDYmSxkQc5tEPAP8AWCDhzR0jiVYSUtNI/bkp2k9ZaCVK8zyifTbb5qb205nlE+m23zU3toKeqo6ea3vo3sAY9rmkAYGHAg/91yzk+sNX8EYbzo+vEU42mTROJdTTujJZtEf0ucGg7bMceG8raanpamKgM2v9UDmTu7EpWc3zx/sySXv2uGyMeVUHJtaJ7LpKOCqpxG97nyuiHCPnHFwZ/wBIIH4IPrprVcN3qHW2vpnU9ZGMyU8h34/vY7hIz/k38cblRrRaq0zS6hpmuLzFPEdqCoZ/HE7rHW09LTuI/Ar56KvVVd7a+K6xBtTTyOhnDf4S9uDtN/4uBDh5cdCgoUREBERAREQEREBTVy0Jpy41prn0GxKeMkL3xOP1nmy3aP1nKpUQSfxe2X6RV+lze2nxe2Xw9X6XN7arEQSfxe2Xw9X6XN7afF7ZfD1fpc3tqsRBJ/F7ZfD1fpc3tp8Xtl8PV+lze2qxEEn8Xtl8PV+lze2nxe2Xw9X6XN7arEQSfxe2Xw9X6XN7afF7ZfD1fpc3tqsRBPWfRWnrPV9m0duBl8LI50kg8jpC4t/DCoURB4L9d6Ow2iS6XGTZjjbk9Z6gOsk4AHWVp9AW6spLQ+uurNmerldUSN/s2sBsf/S0NHlytZTMdrbVJq5vmNDIWxtI3TVLf4pD1sj/AIW9Bdk56FdICIiAiIgIiICIiAiIgIiICIiAiIgIiICIiAoKouVz1XPNJbrm6loKcva6eMDnZ3Mzt7DnAhkbcY2gCSR1cN3yg3Oa06OqKmkzzhbzceOO3IQxuPrBcD+C8OobbHp/kpnttHwio5GAjp7ggu8pOT+KCT0na9R2TQ8WobLcZJCQ6d9HKQ5j43OLsMONpkhadrIyC4ndvXUbTcaa7WyO40T8slY17T9RGd/UejC+diiZBY4IYv4WxRgeQNGFO8mY7EoKqzhuG0tZPGwdUZIkZ/qTH4KixREUBERAREQEREBERAREQEREBERAREQEREELys3Gnt9DRPrpMRdmwukIBPcxhz8YGc5LQMLGeLVmtKB8UjWUFLK0t2ZGc5UvY4YO0CQ2PIPDe4Lf6v063UVvbGyoMU0T2ywygZ2JG8CWnc4b8EFamLU2pbazmb9pOWRw3c7RubIx/wBey8tczyHKo+As2stO0INovjKxsbQBTzxNYS1o/hbJHjDsDA2gRniV8+S+7Q3u5XGvpo3Na+eI7LxhzXc0wPaR1tcCD5F7XauvVSzZtmiasuPDn3RxN8pO0448gXv0ZY6q0QTVV0kYaiplMsvNjDGkgAMbneQAOJ3kklBRIiKAiIgIiICIiAiIgIiICIiAiIgIiICIiAiIgIiICIiAiIgIiICIiAiIgIiICIiAiIgIiICIiAiIgIiICIiAiIg//9k=">
            <a:hlinkClick r:id="rId25"/>
          </p:cNvPr>
          <p:cNvSpPr>
            <a:spLocks noChangeAspect="1" noChangeArrowheads="1"/>
          </p:cNvSpPr>
          <p:nvPr/>
        </p:nvSpPr>
        <p:spPr bwMode="auto">
          <a:xfrm>
            <a:off x="71438" y="-1790700"/>
            <a:ext cx="26479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3574" y="2551881"/>
            <a:ext cx="434740" cy="592827"/>
          </a:xfrm>
          <a:prstGeom prst="rect">
            <a:avLst/>
          </a:prstGeom>
        </p:spPr>
      </p:pic>
      <p:pic>
        <p:nvPicPr>
          <p:cNvPr id="136" name="Afbeelding 13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1318" y="2545524"/>
            <a:ext cx="434740" cy="592827"/>
          </a:xfrm>
          <a:prstGeom prst="rect">
            <a:avLst/>
          </a:prstGeom>
        </p:spPr>
      </p:pic>
      <p:pic>
        <p:nvPicPr>
          <p:cNvPr id="137" name="Afbeelding 13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4573" y="4550097"/>
            <a:ext cx="434740" cy="59282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004" y="2659191"/>
            <a:ext cx="399577" cy="315666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1842" y="3770494"/>
            <a:ext cx="560295" cy="238137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660" y="3241301"/>
            <a:ext cx="413269" cy="369675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596" y="3241646"/>
            <a:ext cx="361916" cy="367149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822" y="5805319"/>
            <a:ext cx="476698" cy="473809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6958" y="5027324"/>
            <a:ext cx="486984" cy="347193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857" y="6333719"/>
            <a:ext cx="320931" cy="309246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5831" y="4947945"/>
            <a:ext cx="477662" cy="449815"/>
          </a:xfrm>
          <a:prstGeom prst="rect">
            <a:avLst/>
          </a:prstGeom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008" y="5940183"/>
            <a:ext cx="556632" cy="56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41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Affiche of lied tegen roken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nl-NL" dirty="0" smtClean="0"/>
              <a:t>Maak een affiche of lied tegen roken. </a:t>
            </a:r>
          </a:p>
          <a:p>
            <a:r>
              <a:rPr lang="nl-NL" dirty="0" smtClean="0"/>
              <a:t>Gebruik het stappenplan</a:t>
            </a:r>
          </a:p>
          <a:p>
            <a:r>
              <a:rPr lang="nl-NL" dirty="0" smtClean="0"/>
              <a:t>Je mag de computer gebruiken maar het moet niet.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560" y="3595701"/>
            <a:ext cx="1985233" cy="2851670"/>
          </a:xfrm>
          <a:prstGeom prst="rect">
            <a:avLst/>
          </a:prstGeom>
        </p:spPr>
      </p:pic>
      <p:sp>
        <p:nvSpPr>
          <p:cNvPr id="5" name="PIJL-LINKS 4">
            <a:hlinkClick r:id="rId3" action="ppaction://hlinksldjump"/>
          </p:cNvPr>
          <p:cNvSpPr/>
          <p:nvPr/>
        </p:nvSpPr>
        <p:spPr>
          <a:xfrm>
            <a:off x="110836" y="5514109"/>
            <a:ext cx="1205345" cy="8820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887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raadsel van groep 8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nl-NL" dirty="0" smtClean="0"/>
              <a:t>Kijk naar dit filmpje: </a:t>
            </a:r>
          </a:p>
          <a:p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www.youtube.com</a:t>
            </a:r>
            <a:r>
              <a:rPr lang="nl-NL" dirty="0"/>
              <a:t>/</a:t>
            </a:r>
            <a:r>
              <a:rPr lang="nl-NL" dirty="0" err="1"/>
              <a:t>watch?v</a:t>
            </a:r>
            <a:r>
              <a:rPr lang="nl-NL" dirty="0"/>
              <a:t>=bHHUNkk0IYQ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682" y="3534183"/>
            <a:ext cx="4972098" cy="2796805"/>
          </a:xfrm>
          <a:prstGeom prst="rect">
            <a:avLst/>
          </a:prstGeom>
        </p:spPr>
      </p:pic>
      <p:sp>
        <p:nvSpPr>
          <p:cNvPr id="5" name="PIJL-LINKS 4">
            <a:hlinkClick r:id="rId3" action="ppaction://hlinksldjump"/>
          </p:cNvPr>
          <p:cNvSpPr/>
          <p:nvPr/>
        </p:nvSpPr>
        <p:spPr>
          <a:xfrm>
            <a:off x="110836" y="5514109"/>
            <a:ext cx="1205345" cy="8820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4294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weet jij al over drugs? 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nl-NL" dirty="0" smtClean="0"/>
              <a:t>Binnenkort komt de politie bij ons op bezoek. </a:t>
            </a:r>
          </a:p>
          <a:p>
            <a:r>
              <a:rPr lang="nl-NL" dirty="0" smtClean="0"/>
              <a:t>Maak een woordspin in jouw bundel met wat je al weet over drugs en over de werking van de politie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752" y="3543300"/>
            <a:ext cx="5524500" cy="3314700"/>
          </a:xfrm>
          <a:prstGeom prst="rect">
            <a:avLst/>
          </a:prstGeom>
        </p:spPr>
      </p:pic>
      <p:sp>
        <p:nvSpPr>
          <p:cNvPr id="5" name="PIJL-LINKS 4">
            <a:hlinkClick r:id="rId3" action="ppaction://hlinksldjump"/>
          </p:cNvPr>
          <p:cNvSpPr/>
          <p:nvPr/>
        </p:nvSpPr>
        <p:spPr>
          <a:xfrm>
            <a:off x="110836" y="5514109"/>
            <a:ext cx="1205345" cy="8820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0598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 voor de politie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nl-NL" dirty="0" smtClean="0"/>
              <a:t>Noteer al je vragen voor de politie in jouw bundel</a:t>
            </a:r>
          </a:p>
          <a:p>
            <a:r>
              <a:rPr lang="nl-NL" dirty="0" smtClean="0"/>
              <a:t>Deze vragen kunnen gaan over drugs maar ook over andere taken van de politie.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1989" y="3448543"/>
            <a:ext cx="2334479" cy="2732453"/>
          </a:xfrm>
          <a:prstGeom prst="rect">
            <a:avLst/>
          </a:prstGeom>
        </p:spPr>
      </p:pic>
      <p:sp>
        <p:nvSpPr>
          <p:cNvPr id="5" name="PIJL-LINKS 4">
            <a:hlinkClick r:id="rId3" action="ppaction://hlinksldjump"/>
          </p:cNvPr>
          <p:cNvSpPr/>
          <p:nvPr/>
        </p:nvSpPr>
        <p:spPr>
          <a:xfrm>
            <a:off x="110836" y="5514109"/>
            <a:ext cx="1205345" cy="8820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056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Alcohol? 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nl-NL" dirty="0" smtClean="0"/>
              <a:t>Neem de infofiche. </a:t>
            </a:r>
          </a:p>
          <a:p>
            <a:r>
              <a:rPr lang="nl-NL" dirty="0" smtClean="0"/>
              <a:t>Neem jullie werkbundel</a:t>
            </a:r>
          </a:p>
          <a:p>
            <a:r>
              <a:rPr lang="nl-NL" dirty="0" smtClean="0"/>
              <a:t>Zoek de informatie op op de infofiche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320" y="2692707"/>
            <a:ext cx="4224553" cy="4138557"/>
          </a:xfrm>
          <a:prstGeom prst="rect">
            <a:avLst/>
          </a:prstGeom>
        </p:spPr>
      </p:pic>
      <p:sp>
        <p:nvSpPr>
          <p:cNvPr id="5" name="PIJL-LINKS 4">
            <a:hlinkClick r:id="rId3" action="ppaction://hlinksldjump"/>
          </p:cNvPr>
          <p:cNvSpPr/>
          <p:nvPr/>
        </p:nvSpPr>
        <p:spPr>
          <a:xfrm>
            <a:off x="110836" y="5514109"/>
            <a:ext cx="1205345" cy="8820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7066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Situaties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nl-NL" dirty="0" smtClean="0"/>
              <a:t>Kies er een situatie uit. </a:t>
            </a:r>
          </a:p>
          <a:p>
            <a:r>
              <a:rPr lang="nl-NL" dirty="0" smtClean="0"/>
              <a:t>Je speelt het verhaal na met je groepje. </a:t>
            </a:r>
          </a:p>
          <a:p>
            <a:r>
              <a:rPr lang="nl-NL" dirty="0" smtClean="0"/>
              <a:t>Degene die niet mee speelt observeert. </a:t>
            </a:r>
          </a:p>
          <a:p>
            <a:r>
              <a:rPr lang="nl-NL" dirty="0" smtClean="0"/>
              <a:t>Na het spelen van de situatie geef je elkaar tips over hoe je dit beter “nee” kan zeggen. </a:t>
            </a:r>
          </a:p>
          <a:p>
            <a:r>
              <a:rPr lang="nl-NL" dirty="0" smtClean="0"/>
              <a:t>Kies hierna nog een andere situatie. </a:t>
            </a:r>
            <a:endParaRPr lang="nl-NL" dirty="0"/>
          </a:p>
        </p:txBody>
      </p:sp>
      <p:sp>
        <p:nvSpPr>
          <p:cNvPr id="4" name="PIJL-LINKS 3">
            <a:hlinkClick r:id="rId2" action="ppaction://hlinksldjump"/>
          </p:cNvPr>
          <p:cNvSpPr/>
          <p:nvPr/>
        </p:nvSpPr>
        <p:spPr>
          <a:xfrm>
            <a:off x="110836" y="5514109"/>
            <a:ext cx="1205345" cy="8820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985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Alcohol kopen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nl-NL" dirty="0" smtClean="0"/>
              <a:t>Speel het rollenspel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062" y="3198342"/>
            <a:ext cx="2819400" cy="2882900"/>
          </a:xfrm>
          <a:prstGeom prst="rect">
            <a:avLst/>
          </a:prstGeom>
        </p:spPr>
      </p:pic>
      <p:sp>
        <p:nvSpPr>
          <p:cNvPr id="5" name="PIJL-LINKS 3">
            <a:hlinkClick r:id="rId3" action="ppaction://hlinksldjump"/>
          </p:cNvPr>
          <p:cNvSpPr/>
          <p:nvPr/>
        </p:nvSpPr>
        <p:spPr>
          <a:xfrm>
            <a:off x="110836" y="5514109"/>
            <a:ext cx="1205345" cy="8820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0868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Kun je nee zeggen? 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nl-NL" dirty="0" smtClean="0"/>
              <a:t>Vul het werkblad in. </a:t>
            </a:r>
            <a:endParaRPr lang="nl-NL" dirty="0"/>
          </a:p>
          <a:p>
            <a:r>
              <a:rPr lang="nl-NL" dirty="0" smtClean="0"/>
              <a:t>Neem het verhaal van Spike bij de infofiches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5121" y="3211871"/>
            <a:ext cx="3194235" cy="3341903"/>
          </a:xfrm>
          <a:prstGeom prst="rect">
            <a:avLst/>
          </a:prstGeom>
        </p:spPr>
      </p:pic>
      <p:sp>
        <p:nvSpPr>
          <p:cNvPr id="5" name="PIJL-LINKS 3">
            <a:hlinkClick r:id="rId3" action="ppaction://hlinksldjump"/>
          </p:cNvPr>
          <p:cNvSpPr/>
          <p:nvPr/>
        </p:nvSpPr>
        <p:spPr>
          <a:xfrm>
            <a:off x="110836" y="5514109"/>
            <a:ext cx="1205345" cy="8820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6189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Quiz - roken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nl-NL" dirty="0"/>
              <a:t>Ga naar: </a:t>
            </a:r>
            <a:r>
              <a:rPr lang="nl-NL" dirty="0">
                <a:hlinkClick r:id="rId2"/>
              </a:rPr>
              <a:t>http://www.ik-rook-niet.nl</a:t>
            </a:r>
            <a:r>
              <a:rPr lang="nl-NL" dirty="0" smtClean="0">
                <a:hlinkClick r:id="rId2"/>
              </a:rPr>
              <a:t>/</a:t>
            </a:r>
            <a:endParaRPr lang="nl-NL" dirty="0" smtClean="0"/>
          </a:p>
          <a:p>
            <a:r>
              <a:rPr lang="nl-NL" dirty="0" smtClean="0"/>
              <a:t>Klik op ‘leerling’</a:t>
            </a:r>
          </a:p>
          <a:p>
            <a:r>
              <a:rPr lang="nl-NL" dirty="0" smtClean="0"/>
              <a:t>Klik op ‘opdrachten’</a:t>
            </a:r>
          </a:p>
          <a:p>
            <a:r>
              <a:rPr lang="nl-NL" dirty="0" smtClean="0"/>
              <a:t>Klik op ‘quiz’</a:t>
            </a:r>
          </a:p>
          <a:p>
            <a:r>
              <a:rPr lang="nl-NL" dirty="0" smtClean="0"/>
              <a:t>Start de quiz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324" y="2910557"/>
            <a:ext cx="2871991" cy="3350656"/>
          </a:xfrm>
          <a:prstGeom prst="rect">
            <a:avLst/>
          </a:prstGeom>
        </p:spPr>
      </p:pic>
      <p:sp>
        <p:nvSpPr>
          <p:cNvPr id="5" name="PIJL-LINKS 3">
            <a:hlinkClick r:id="rId4" action="ppaction://hlinksldjump"/>
          </p:cNvPr>
          <p:cNvSpPr/>
          <p:nvPr/>
        </p:nvSpPr>
        <p:spPr>
          <a:xfrm>
            <a:off x="110836" y="5514109"/>
            <a:ext cx="1205345" cy="8820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464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 de test	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nl-NL" dirty="0" smtClean="0"/>
              <a:t>Doe de test in jouw werkbundel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013" y="3424823"/>
            <a:ext cx="3492500" cy="2324100"/>
          </a:xfrm>
          <a:prstGeom prst="rect">
            <a:avLst/>
          </a:prstGeom>
        </p:spPr>
      </p:pic>
      <p:sp>
        <p:nvSpPr>
          <p:cNvPr id="5" name="PIJL-LINKS 3">
            <a:hlinkClick r:id="rId3" action="ppaction://hlinksldjump"/>
          </p:cNvPr>
          <p:cNvSpPr/>
          <p:nvPr/>
        </p:nvSpPr>
        <p:spPr>
          <a:xfrm>
            <a:off x="110836" y="5514109"/>
            <a:ext cx="1205345" cy="8820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1775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Tabak 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nl-NL" dirty="0" smtClean="0"/>
              <a:t>Neem </a:t>
            </a:r>
            <a:r>
              <a:rPr lang="nl-NL" dirty="0"/>
              <a:t>de </a:t>
            </a:r>
            <a:r>
              <a:rPr lang="nl-NL" dirty="0" smtClean="0"/>
              <a:t>infofiches. </a:t>
            </a:r>
            <a:endParaRPr lang="nl-NL" dirty="0"/>
          </a:p>
          <a:p>
            <a:r>
              <a:rPr lang="nl-NL" dirty="0"/>
              <a:t>Neem jullie werkbundel </a:t>
            </a:r>
            <a:endParaRPr lang="nl-NL" dirty="0" smtClean="0"/>
          </a:p>
          <a:p>
            <a:r>
              <a:rPr lang="nl-NL" dirty="0" smtClean="0"/>
              <a:t>Zoek </a:t>
            </a:r>
            <a:r>
              <a:rPr lang="nl-NL" dirty="0"/>
              <a:t>de informatie op op de </a:t>
            </a:r>
            <a:r>
              <a:rPr lang="nl-NL" dirty="0" smtClean="0"/>
              <a:t>infofiche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127" y="3090498"/>
            <a:ext cx="2382153" cy="3513500"/>
          </a:xfrm>
          <a:prstGeom prst="rect">
            <a:avLst/>
          </a:prstGeom>
        </p:spPr>
      </p:pic>
      <p:sp>
        <p:nvSpPr>
          <p:cNvPr id="5" name="PIJL-LINKS 4">
            <a:hlinkClick r:id="rId3" action="ppaction://hlinksldjump"/>
          </p:cNvPr>
          <p:cNvSpPr/>
          <p:nvPr/>
        </p:nvSpPr>
        <p:spPr>
          <a:xfrm>
            <a:off x="110836" y="5514109"/>
            <a:ext cx="1205345" cy="8820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AutoShape 2" descr="data:image/png;base64,iVBORw0KGgoAAAANSUhEUgAAAE0AAABRCAMAAACgw9tiAAAAb1BMVEX///8AAADe3t5GRkbm5uYqKir5+fmurq5qamri4uItLS2ZmZkJCQm7u7vq6uocHBzW1tZ9fX2Dg4NfX1+oqKiMjIz09PS0tLShoaEjIyN0dHRFRUU/Pz9LS0s6OjpTU1PGxsbExMQeHh4UFBTPz89ust/KAAABpUlEQVRYhe2XUXOCMAyAExWhghVoKYgiOPn/v3HB3W5OoCtQt4f1e+COAz5imsYA8EgsIpxCJGIYZTNJ9cFm1JbMsCWjtoquejtzPLq/GrWtKRN8PBE9OGV5rbNp8tCny/Pv25q9nmaCTV2in7goY1tqUBmpsS0wsAXO5mzO5mzO5mzO5mz/zGYymyfGNmZgY8Y2UDLUI7vR8o+maEs2i18fJ3qXCMwRdP9p1GZSZ0N1N0w8w6b5QM3PE13nXJtXNo0pa+bQsrXD3cVl5dmgkrTAvJ5RssPUHEJrMsQQPMTKt0GF6AEpV1bWckWml9i4vNKhaKmfhpquYGiTeFSQYa2ox5VqqS33KoDirQTIbpnmkS3vo3o2iLve0nYXGl1oeXR45papns2QoSmg5s+2VUm/Lw4Kik/o2qk/YEt6sRXdH2mKlw2Iz3dN5cHWBjSlNCIE2As5S/Ytb/dovw4Lbct5sF09mgD8W9BlUFdvZjaJyGkvnDjtBbF4L7DCp/NwT2UStotjs8ALbEfEkq2Ww0rEI6XeHhmwnTXZjuZ0lh6suA4pg3fplisz8P/16wAAAABJRU5ErkJggg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71438" y="-457200"/>
            <a:ext cx="904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961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l-NL" dirty="0" smtClean="0"/>
              <a:t>Waar komt tabak vandaan? 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76276" y="1593273"/>
            <a:ext cx="7839074" cy="4583690"/>
          </a:xfrm>
        </p:spPr>
        <p:txBody>
          <a:bodyPr vert="horz">
            <a:normAutofit/>
          </a:bodyPr>
          <a:lstStyle/>
          <a:p>
            <a:r>
              <a:rPr lang="nl-NL" dirty="0" smtClean="0"/>
              <a:t>Lees de infofiche in je groepje. </a:t>
            </a:r>
          </a:p>
          <a:p>
            <a:r>
              <a:rPr lang="nl-NL" dirty="0" smtClean="0"/>
              <a:t>Markeer de belangrijkste zaken. </a:t>
            </a:r>
          </a:p>
          <a:p>
            <a:r>
              <a:rPr lang="nl-NL" dirty="0" smtClean="0"/>
              <a:t>Maak een </a:t>
            </a:r>
            <a:r>
              <a:rPr lang="nl-NL" dirty="0" err="1" smtClean="0"/>
              <a:t>powerpoint</a:t>
            </a:r>
            <a:r>
              <a:rPr lang="nl-NL" dirty="0" smtClean="0"/>
              <a:t> waarin je belangrijkste ontwikkelingen/gewoontes i.v.m. </a:t>
            </a:r>
            <a:r>
              <a:rPr lang="nl-NL" dirty="0"/>
              <a:t>r</a:t>
            </a:r>
            <a:r>
              <a:rPr lang="nl-NL" dirty="0" smtClean="0"/>
              <a:t>oken toont. </a:t>
            </a:r>
          </a:p>
          <a:p>
            <a:r>
              <a:rPr lang="nl-NL" dirty="0" smtClean="0"/>
              <a:t>Zorg ervoor dat het overzichtelijk blijft. </a:t>
            </a:r>
          </a:p>
          <a:p>
            <a:r>
              <a:rPr lang="nl-NL" dirty="0" smtClean="0"/>
              <a:t>Denk aan de tips die we in de les gegeven hebben.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297" y="4627418"/>
            <a:ext cx="2041305" cy="1974233"/>
          </a:xfrm>
          <a:prstGeom prst="rect">
            <a:avLst/>
          </a:prstGeom>
        </p:spPr>
      </p:pic>
      <p:sp>
        <p:nvSpPr>
          <p:cNvPr id="5" name="PIJL-LINKS 4">
            <a:hlinkClick r:id="rId3" action="ppaction://hlinksldjump"/>
          </p:cNvPr>
          <p:cNvSpPr/>
          <p:nvPr/>
        </p:nvSpPr>
        <p:spPr>
          <a:xfrm>
            <a:off x="110836" y="5514109"/>
            <a:ext cx="1205345" cy="8820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AutoShape 2" descr="data:image/png;base64,iVBORw0KGgoAAAANSUhEUgAAAE0AAABRCAMAAACgw9tiAAAAb1BMVEX///8AAADe3t5GRkbm5uYqKir5+fmurq5qamri4uItLS2ZmZkJCQm7u7vq6uocHBzW1tZ9fX2Dg4NfX1+oqKiMjIz09PS0tLShoaEjIyN0dHRFRUU/Pz9LS0s6OjpTU1PGxsbExMQeHh4UFBTPz89ust/KAAABpUlEQVRYhe2XUXOCMAyAExWhghVoKYgiOPn/v3HB3W5OoCtQt4f1e+COAz5imsYA8EgsIpxCJGIYZTNJ9cFm1JbMsCWjtoquejtzPLq/GrWtKRN8PBE9OGV5rbNp8tCny/Pv25q9nmaCTV2in7goY1tqUBmpsS0wsAXO5mzO5mzO5mzO5mz/zGYymyfGNmZgY8Y2UDLUI7vR8o+maEs2i18fJ3qXCMwRdP9p1GZSZ0N1N0w8w6b5QM3PE13nXJtXNo0pa+bQsrXD3cVl5dmgkrTAvJ5RssPUHEJrMsQQPMTKt0GF6AEpV1bWckWml9i4vNKhaKmfhpquYGiTeFSQYa2ox5VqqS33KoDirQTIbpnmkS3vo3o2iLve0nYXGl1oeXR45papns2QoSmg5s+2VUm/Lw4Kik/o2qk/YEt6sRXdH2mKlw2Iz3dN5cHWBjSlNCIE2As5S/Ytb/dovw4Lbct5sF09mgD8W9BlUFdvZjaJyGkvnDjtBbF4L7DCp/NwT2UStotjs8ALbEfEkq2Ww0rEI6XeHhmwnTXZjuZ0lh6suA4pg3fplisz8P/16wAAAABJRU5ErkJggg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71438" y="-457200"/>
            <a:ext cx="904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AutoShape 4" descr="data:image/png;base64,iVBORw0KGgoAAAANSUhEUgAAAE0AAABRCAMAAACgw9tiAAAAb1BMVEX///8AAADe3t5GRkbm5uYqKir5+fmurq5qamri4uItLS2ZmZkJCQm7u7vq6uocHBzW1tZ9fX2Dg4NfX1+oqKiMjIz09PS0tLShoaEjIyN0dHRFRUU/Pz9LS0s6OjpTU1PGxsbExMQeHh4UFBTPz89ust/KAAABpUlEQVRYhe2XUXOCMAyAExWhghVoKYgiOPn/v3HB3W5OoCtQt4f1e+COAz5imsYA8EgsIpxCJGIYZTNJ9cFm1JbMsCWjtoquejtzPLq/GrWtKRN8PBE9OGV5rbNp8tCny/Pv25q9nmaCTV2in7goY1tqUBmpsS0wsAXO5mzO5mzO5mzO5mz/zGYymyfGNmZgY8Y2UDLUI7vR8o+maEs2i18fJ3qXCMwRdP9p1GZSZ0N1N0w8w6b5QM3PE13nXJtXNo0pa+bQsrXD3cVl5dmgkrTAvJ5RssPUHEJrMsQQPMTKt0GF6AEpV1bWckWml9i4vNKhaKmfhpquYGiTeFSQYa2ox5VqqS33KoDirQTIbpnmkS3vo3o2iLve0nYXGl1oeXR45papns2QoSmg5s+2VUm/Lw4Kik/o2qk/YEt6sRXdH2mKlw2Iz3dN5cHWBjSlNCIE2As5S/Ytb/dovw4Lbct5sF09mgD8W9BlUFdvZjaJyGkvnDjtBbF4L7DCp/NwT2UStotjs8ALbEfEkq2Ww0rEI6XeHhmwnTXZjuZ0lh6suA4pg3fplisz8P/16wAAAABJRU5ErkJggg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23838" y="-304800"/>
            <a:ext cx="904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" name="AutoShape 6" descr="data:image/jpeg;base64,/9j/4AAQSkZJRgABAQAAAQABAAD/2wCEAAkGBhMNERMUDhQUDxEWDRQXFxMQGRcQGhAVFxwhIBYRHh4jJzIqIxokGh4XKzsgIyo1LjMuIR8yNTAtQSY3MSoBCQoKBQUFDQUFDSkYEhgpKSkpKSkpKSkpKSkpKSkpKSkpKSkpKSkpKSkpKSkpKSkpKSkpKSkpKSkpKSkpKSkpKf/AABEIAGcAYgMBIgACEQEDEQH/xAAcAAEAAgMBAQEAAAAAAAAAAAAABgcBBAgFAwL/xABGEAAABAMACgwNBAIDAAAAAAAAAQIDBAURBxIYITFTVJKT0QYIExU1QVF0kbLS0xciMjM0YXFzgYSjs8IUcsPjFsEjJEL/xAAUAQEAAAAAAAAAAAAAAAAAAAAA/8QAFBEBAAAAAAAAAAAAAAAAAAAAAP/aAAwDAQACEQMRAD8AvEfCNf3JtayvmltSqctCrQfcak38w97hzqmA5Z2NbFYzZTEvq3dBvJSS1riVLv2x4CoR0L1YCISa5wj8fCdLvYG5tbPSYzmzfWH7ssWVZhBzF2Hg3SYaaSgvFSlRrNSSUajMyPlwFyANC5wj8fCdLvYC5wj8fCdLvYEd8M03ys8xvsh4ZpvlZ5jfZASK5wj8fCdLvYC5wj8fCdLvYEd8M03ys8xvsh4ZpvlZ5jfZASK5wj8fCdLvYHj7LLDcXJ4ZUU88wtCFoKjRuW1VKIiMqpLjPlHzgrNk2bcSpURuiSUVULQ3RZcaToVegXFZtdt5G6rBbLhzpyVWk6ANqwtO3Y2VNKiFG4tDrjduo7ZSkpPxanxmRHSvqE7Fa7X/AIJLnj34iygAAAAGpN/MPe4c6pjbGpN/MPe4c6pgKL2tnpMZzZvrCJ2aeGov2tfbSJZtbPSYzmzfWETs08NRfta+2kBBwAAAAABlOH4jpmzJwAr5XrJHMycPxHTNmTgBXyvWSAxtf+CS549+IsoVrtf+CS549+IsoAAAABqTfzD3uHOqY2xqTfzD3uHOqYCi9rZ6TGc2b6widmnhqL9rX20iWbWz0mM5s31hE7NPDUX7WvtpAQcAAAAAAZTh+I6ZsycAK+V6yRzMnD8R0zZk4AV8r1kgMbX/AIJLnj34iyhWu1/4JLnj34iygAAAAGpN/MPe4c6pjbHxjWN1bWgjpbNqTXkqVKgKG2tnpMZzZvrD62V7E8fGzFyIg2yfadSg7y0oNBpSSTSZKMuTCXKITsd2Sx2xeJfSTCCeUkkLREpWdCSdSUm1UVSPlvkZCS3RUyxEJmPd4Aj/AIFpvkv1Gu0HgWm+S/Ua7QkF0VMsRCZj3eBdFTLEQmY93gCP+Bab5L9RrtB4Fpvkv1Gu0JBdFTLEQmY93gXRUyxEJmPd4A8aCsHzZxxKVsE0k1FVa3GzJBcZ3jM+ghcFm1q0kbqcNquHKvLRaSqK4uipliITMe7wePsqsvx04hlQr7LCULWg6sodJVUmRkRVWZYfUAtna/8ABJc8e/EWUILYYkTsDKmkxCTbcW645aKK1UhKj8UjLiMyIjp6xOgAAABrxMxaZoTriGzPBbqSivSY+G/0Nj2dIjWOd9guw89lsRGvxkQ42tKm1VSROV3U10TfO8lJJoRF/oTAtrlDGRmUa4ZEZkZ2jd4ywkd8BbG/sNj2dIjWG/sNj2dIjWKmPa5wpER/rXKHSh2jdDrgpf4x+7myHyt7Ro1gLW39hsezpEaw39hsezpEaxVNzZD5W9o0awubIfK3tGjWAtbf2Gx7OkRrDf2Gx7OkRrFU3NkPlb2jRrC5sh8re0aNYC1t/YbHs6RGsN/YbHs6RGsVTc2Q+VvaNGsLmyHyt7Ro1gLW3+hsezpEax+2pywsySh5pSjO8SVoMz+FRU1zZD5W9o0ax4Ozqwg1KoF6KbiXHFNbmZJUhKSVbLSnCR3vKr8AHQYDlaFs0TRpCEJeqSEJSRqIlGZJKhGZnhP1gAm21nwzD2Qv8okkjh5OUvmqWHnlQpvOfqlKNVsgzL/xevlyHQzPjqI3tZ8Mw9kL/KJ3Kps8qDmC1SrcFoedtYahF+vvX1H4vjV5SIyPiqA8OdsSY5NAFEPPpgCfRuK0mrdFL8apK8XB5daEVOKl4Wmn1YBA5nNnkyyEWmUbutTrZHA2pf8AVK/RdLW9gLCRUtr9KCeEAyAAACB2Q55N4Z1opRDJiGjaM1qUm3Ml18nyipepxcYngAKW/wAw2UZAjRf2B/mGyjIEaL+wXSACvbH8+nUTEqTNoVEPD7goyWlFoe6VK1T5Z4StuLiG3Zo4FjP2s/ebE3EIs0cCxn7WfvNgOUwAAFjMziO2FxcSy2hlwnTTQ3iU4S20Grc1laqIyMyUdSMb90ZMcTB5j3egABdGTHEweY93oXRsxxMHmPd6MgAxdGzHEweY93oXRsxxMHmPd6MgAxdGzHEweY93oXRsxxMHmPd6MgAxdGzHEweY93oXRsxxMHmPd6MgAxdGzHEweY93o8+fWYY+dMKgltQxJeUhP/ElxKjMlkoiI1OGRXyLCQyAD3YXa4xCkINyIbbWaEmpFDVaKMr6alhofGQAAD/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71438" y="-585788"/>
            <a:ext cx="1171575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5957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Alcohol: Quiz	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nl-NL" dirty="0" smtClean="0"/>
              <a:t>Ga naar </a:t>
            </a:r>
            <a:r>
              <a:rPr lang="nl-NL" dirty="0" smtClean="0">
                <a:hlinkClick r:id="rId2"/>
              </a:rPr>
              <a:t>www.acoolworld.be/kids</a:t>
            </a:r>
            <a:endParaRPr lang="nl-NL" dirty="0" smtClean="0"/>
          </a:p>
          <a:p>
            <a:r>
              <a:rPr lang="nl-NL" dirty="0" smtClean="0"/>
              <a:t>Klik op: doe de quiz</a:t>
            </a:r>
          </a:p>
          <a:p>
            <a:r>
              <a:rPr lang="nl-NL" dirty="0" smtClean="0"/>
              <a:t>Vul samen met je groepsgenoten de quiz in.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12" y="3430485"/>
            <a:ext cx="7843451" cy="3259221"/>
          </a:xfrm>
          <a:prstGeom prst="rect">
            <a:avLst/>
          </a:prstGeom>
        </p:spPr>
      </p:pic>
      <p:sp>
        <p:nvSpPr>
          <p:cNvPr id="5" name="PIJL-LINKS 4">
            <a:hlinkClick r:id="rId4" action="ppaction://hlinksldjump"/>
          </p:cNvPr>
          <p:cNvSpPr/>
          <p:nvPr/>
        </p:nvSpPr>
        <p:spPr>
          <a:xfrm>
            <a:off x="110836" y="5514109"/>
            <a:ext cx="1205345" cy="8820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1222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Slechte gewoonte afleren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nl-NL" dirty="0" smtClean="0"/>
              <a:t>Welke slechte gewoonte wil jij afleren? Op je balpen bijten? Babbelen? …. </a:t>
            </a:r>
          </a:p>
          <a:p>
            <a:r>
              <a:rPr lang="nl-NL" dirty="0" smtClean="0"/>
              <a:t>Maak een onthoudkaart / beloningskaart om op je bank te leggen. </a:t>
            </a:r>
            <a:endParaRPr lang="nl-NL" dirty="0"/>
          </a:p>
        </p:txBody>
      </p:sp>
      <p:pic>
        <p:nvPicPr>
          <p:cNvPr id="1026" name="Picture 2" descr="beloningskaart nagelbij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9272" y="3598573"/>
            <a:ext cx="4142798" cy="298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JL-LINKS 4">
            <a:hlinkClick r:id="rId3" action="ppaction://hlinksldjump"/>
          </p:cNvPr>
          <p:cNvSpPr/>
          <p:nvPr/>
        </p:nvSpPr>
        <p:spPr>
          <a:xfrm>
            <a:off x="110836" y="5514109"/>
            <a:ext cx="1205345" cy="8820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5545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Alcohol- klokhuis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marL="0" indent="0">
              <a:buNone/>
            </a:pPr>
            <a:r>
              <a:rPr lang="nl-NL" dirty="0" smtClean="0">
                <a:solidFill>
                  <a:srgbClr val="000000"/>
                </a:solidFill>
                <a:hlinkClick r:id="rId2"/>
              </a:rPr>
              <a:t>Kijk naar dit filmpje: </a:t>
            </a:r>
          </a:p>
          <a:p>
            <a:pPr marL="0" indent="0">
              <a:buNone/>
            </a:pPr>
            <a:r>
              <a:rPr lang="nl-NL" dirty="0" smtClean="0">
                <a:hlinkClick r:id="rId2"/>
              </a:rPr>
              <a:t>http</a:t>
            </a:r>
            <a:r>
              <a:rPr lang="nl-NL" dirty="0">
                <a:hlinkClick r:id="rId2"/>
              </a:rPr>
              <a:t>://www.schooltv.nl/video/het-klokhuis-alcohol/#q=</a:t>
            </a:r>
            <a:r>
              <a:rPr lang="nl-NL" dirty="0" smtClean="0">
                <a:hlinkClick r:id="rId2"/>
              </a:rPr>
              <a:t>alcohol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2737" y="3306998"/>
            <a:ext cx="4645634" cy="3084992"/>
          </a:xfrm>
          <a:prstGeom prst="rect">
            <a:avLst/>
          </a:prstGeom>
        </p:spPr>
      </p:pic>
      <p:sp>
        <p:nvSpPr>
          <p:cNvPr id="5" name="PIJL-LINKS 4">
            <a:hlinkClick r:id="rId4" action="ppaction://hlinksldjump"/>
          </p:cNvPr>
          <p:cNvSpPr/>
          <p:nvPr/>
        </p:nvSpPr>
        <p:spPr>
          <a:xfrm>
            <a:off x="110836" y="5514109"/>
            <a:ext cx="1205345" cy="8820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2429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Mijn gewoontes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nl-NL" dirty="0" smtClean="0"/>
              <a:t>Vul het werkblad in. </a:t>
            </a:r>
            <a:endParaRPr lang="nl-NL" dirty="0"/>
          </a:p>
        </p:txBody>
      </p:sp>
      <p:sp>
        <p:nvSpPr>
          <p:cNvPr id="4" name="PIJL-LINKS 3">
            <a:hlinkClick r:id="rId2" action="ppaction://hlinksldjump"/>
          </p:cNvPr>
          <p:cNvSpPr/>
          <p:nvPr/>
        </p:nvSpPr>
        <p:spPr>
          <a:xfrm>
            <a:off x="110836" y="5514109"/>
            <a:ext cx="1205345" cy="8820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281" y="2654516"/>
            <a:ext cx="4686943" cy="331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00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Krantenmuur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nl-NL" dirty="0" smtClean="0"/>
              <a:t>Zoek in kranten en tijdschriften artikels over roken, alcohol, drugs, verslavingen, ….. </a:t>
            </a:r>
          </a:p>
          <a:p>
            <a:r>
              <a:rPr lang="nl-NL" dirty="0" smtClean="0"/>
              <a:t>Kleef die op een groot blad. (Vraag dit blad aan jouw juf)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09" y="3488292"/>
            <a:ext cx="4434692" cy="2954906"/>
          </a:xfrm>
          <a:prstGeom prst="rect">
            <a:avLst/>
          </a:prstGeom>
        </p:spPr>
      </p:pic>
      <p:sp>
        <p:nvSpPr>
          <p:cNvPr id="5" name="PIJL-LINKS 4">
            <a:hlinkClick r:id="rId3" action="ppaction://hlinksldjump"/>
          </p:cNvPr>
          <p:cNvSpPr/>
          <p:nvPr/>
        </p:nvSpPr>
        <p:spPr>
          <a:xfrm>
            <a:off x="110836" y="5514109"/>
            <a:ext cx="1205345" cy="8820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2245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Roken - klokhuis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nl-NL" dirty="0" smtClean="0"/>
              <a:t>Kijk naar deze link: </a:t>
            </a:r>
          </a:p>
          <a:p>
            <a:r>
              <a:rPr lang="nl-NL" dirty="0" smtClean="0">
                <a:hlinkClick r:id="rId2"/>
              </a:rPr>
              <a:t>http</a:t>
            </a:r>
            <a:r>
              <a:rPr lang="nl-NL" dirty="0">
                <a:hlinkClick r:id="rId2"/>
              </a:rPr>
              <a:t>://</a:t>
            </a:r>
            <a:r>
              <a:rPr lang="nl-NL" dirty="0" err="1">
                <a:hlinkClick r:id="rId2"/>
              </a:rPr>
              <a:t>www.schooltv.nl</a:t>
            </a:r>
            <a:r>
              <a:rPr lang="nl-NL" dirty="0">
                <a:hlinkClick r:id="rId2"/>
              </a:rPr>
              <a:t>/video/het-klokhuis-tabak/#q=</a:t>
            </a:r>
            <a:r>
              <a:rPr lang="nl-NL" dirty="0" smtClean="0">
                <a:hlinkClick r:id="rId2"/>
              </a:rPr>
              <a:t>roken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459" y="3475293"/>
            <a:ext cx="4645634" cy="3084992"/>
          </a:xfrm>
          <a:prstGeom prst="rect">
            <a:avLst/>
          </a:prstGeom>
        </p:spPr>
      </p:pic>
      <p:sp>
        <p:nvSpPr>
          <p:cNvPr id="6" name="PIJL-LINKS 5">
            <a:hlinkClick r:id="rId4" action="ppaction://hlinksldjump"/>
          </p:cNvPr>
          <p:cNvSpPr/>
          <p:nvPr/>
        </p:nvSpPr>
        <p:spPr>
          <a:xfrm>
            <a:off x="110836" y="5514109"/>
            <a:ext cx="1205345" cy="8820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4294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 VERSIE 2 LEEG - MET VAKJES</Template>
  <TotalTime>1012</TotalTime>
  <Words>592</Words>
  <Application>Microsoft Macintosh PowerPoint</Application>
  <PresentationFormat>Diavoorstelling (4:3)</PresentationFormat>
  <Paragraphs>102</Paragraphs>
  <Slides>19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Kantoorthema</vt:lpstr>
      <vt:lpstr>PowerPoint-presentatie</vt:lpstr>
      <vt:lpstr>Tabak </vt:lpstr>
      <vt:lpstr>Waar komt tabak vandaan? </vt:lpstr>
      <vt:lpstr>Alcohol: Quiz </vt:lpstr>
      <vt:lpstr>Slechte gewoonte afleren</vt:lpstr>
      <vt:lpstr>Alcohol- klokhuis</vt:lpstr>
      <vt:lpstr>Mijn gewoontes</vt:lpstr>
      <vt:lpstr>Krantenmuur</vt:lpstr>
      <vt:lpstr>Roken - klokhuis</vt:lpstr>
      <vt:lpstr>Affiche of lied tegen roken</vt:lpstr>
      <vt:lpstr>Het raadsel van groep 8</vt:lpstr>
      <vt:lpstr>Wat weet jij al over drugs? </vt:lpstr>
      <vt:lpstr>Vragen voor de politie</vt:lpstr>
      <vt:lpstr>Alcohol? </vt:lpstr>
      <vt:lpstr>Situaties</vt:lpstr>
      <vt:lpstr>Alcohol kopen</vt:lpstr>
      <vt:lpstr>Kun je nee zeggen? </vt:lpstr>
      <vt:lpstr>Quiz - roken</vt:lpstr>
      <vt:lpstr>Doe de test </vt:lpstr>
    </vt:vector>
  </TitlesOfParts>
  <Manager>EduBIT vzw</Manager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EduBIT vzw</dc:creator>
  <cp:lastModifiedBy>Ine De Schacht</cp:lastModifiedBy>
  <cp:revision>32</cp:revision>
  <dcterms:created xsi:type="dcterms:W3CDTF">2014-01-24T08:37:00Z</dcterms:created>
  <dcterms:modified xsi:type="dcterms:W3CDTF">2015-01-27T11:37:52Z</dcterms:modified>
</cp:coreProperties>
</file>